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9"/>
  </p:handoutMasterIdLst>
  <p:sldIdLst>
    <p:sldId id="256" r:id="rId2"/>
    <p:sldId id="257" r:id="rId3"/>
    <p:sldId id="259" r:id="rId4"/>
    <p:sldId id="260" r:id="rId5"/>
    <p:sldId id="261" r:id="rId6"/>
    <p:sldId id="262" r:id="rId7"/>
    <p:sldId id="258" r:id="rId8"/>
  </p:sldIdLst>
  <p:sldSz cx="12192000" cy="6858000"/>
  <p:notesSz cx="6858000" cy="9144000"/>
  <p:defaultTextStyle>
    <a:defPPr>
      <a:defRPr lang="id-ID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>
        <p:scale>
          <a:sx n="90" d="100"/>
          <a:sy n="90" d="100"/>
        </p:scale>
        <p:origin x="-236" y="-6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CCA9A5-EC42-48CB-809F-2BA9B3D9F05B}" type="doc">
      <dgm:prSet loTypeId="urn:microsoft.com/office/officeart/2005/8/layout/process5" loCatId="process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E4AFF98F-8974-4BD5-8E5F-406CFE1D0FEF}">
      <dgm:prSet phldrT="[Text]"/>
      <dgm:spPr/>
      <dgm:t>
        <a:bodyPr/>
        <a:lstStyle/>
        <a:p>
          <a:r>
            <a:rPr lang="en-US" dirty="0" smtClean="0"/>
            <a:t>Submit Article</a:t>
          </a:r>
          <a:endParaRPr lang="en-US" dirty="0"/>
        </a:p>
      </dgm:t>
    </dgm:pt>
    <dgm:pt modelId="{599CC6D5-35DB-4AAF-9981-F2D65C995117}" type="parTrans" cxnId="{F2EC9633-5AA4-4F93-A101-5292E150E21C}">
      <dgm:prSet/>
      <dgm:spPr/>
      <dgm:t>
        <a:bodyPr/>
        <a:lstStyle/>
        <a:p>
          <a:endParaRPr lang="en-US"/>
        </a:p>
      </dgm:t>
    </dgm:pt>
    <dgm:pt modelId="{A635F3F7-E832-4F4D-B970-32C2FDC857E8}" type="sibTrans" cxnId="{F2EC9633-5AA4-4F93-A101-5292E150E21C}">
      <dgm:prSet/>
      <dgm:spPr/>
      <dgm:t>
        <a:bodyPr/>
        <a:lstStyle/>
        <a:p>
          <a:endParaRPr lang="en-US"/>
        </a:p>
      </dgm:t>
    </dgm:pt>
    <dgm:pt modelId="{665528B1-4C2E-4996-A3C7-958A56CB1EC8}">
      <dgm:prSet phldrT="[Text]"/>
      <dgm:spPr/>
      <dgm:t>
        <a:bodyPr/>
        <a:lstStyle/>
        <a:p>
          <a:r>
            <a:rPr lang="en-US" dirty="0" smtClean="0"/>
            <a:t>Editor in  Chief</a:t>
          </a:r>
          <a:endParaRPr lang="en-US" dirty="0"/>
        </a:p>
      </dgm:t>
    </dgm:pt>
    <dgm:pt modelId="{07D2F71A-EFC1-4FF4-941E-30DED04BB480}" type="parTrans" cxnId="{4CD10325-1894-4392-81A7-AA238A9B3B04}">
      <dgm:prSet/>
      <dgm:spPr/>
      <dgm:t>
        <a:bodyPr/>
        <a:lstStyle/>
        <a:p>
          <a:endParaRPr lang="en-US"/>
        </a:p>
      </dgm:t>
    </dgm:pt>
    <dgm:pt modelId="{FCEF2089-3AC6-4027-AE39-46B8C849C802}" type="sibTrans" cxnId="{4CD10325-1894-4392-81A7-AA238A9B3B04}">
      <dgm:prSet/>
      <dgm:spPr/>
      <dgm:t>
        <a:bodyPr/>
        <a:lstStyle/>
        <a:p>
          <a:endParaRPr lang="en-US"/>
        </a:p>
      </dgm:t>
    </dgm:pt>
    <dgm:pt modelId="{09474D7B-0FEA-434C-9C6E-D9952B8989DC}">
      <dgm:prSet phldrT="[Text]"/>
      <dgm:spPr/>
      <dgm:t>
        <a:bodyPr/>
        <a:lstStyle/>
        <a:p>
          <a:r>
            <a:rPr lang="en-US" dirty="0" smtClean="0"/>
            <a:t>Managing Editor</a:t>
          </a:r>
          <a:endParaRPr lang="en-US" dirty="0"/>
        </a:p>
      </dgm:t>
    </dgm:pt>
    <dgm:pt modelId="{683E2B24-7814-4B85-97D5-FBB2E0E3CDEF}" type="parTrans" cxnId="{C74F8DB3-4170-488E-8E68-D0F7909E9EA7}">
      <dgm:prSet/>
      <dgm:spPr/>
      <dgm:t>
        <a:bodyPr/>
        <a:lstStyle/>
        <a:p>
          <a:endParaRPr lang="en-US"/>
        </a:p>
      </dgm:t>
    </dgm:pt>
    <dgm:pt modelId="{F615B83C-BD61-4C74-9AFD-986A10596F7F}" type="sibTrans" cxnId="{C74F8DB3-4170-488E-8E68-D0F7909E9EA7}">
      <dgm:prSet/>
      <dgm:spPr/>
      <dgm:t>
        <a:bodyPr/>
        <a:lstStyle/>
        <a:p>
          <a:endParaRPr lang="en-US"/>
        </a:p>
      </dgm:t>
    </dgm:pt>
    <dgm:pt modelId="{D5F8D77E-6D99-4571-9E5A-A34119EA4F8F}">
      <dgm:prSet phldrT="[Text]"/>
      <dgm:spPr/>
      <dgm:t>
        <a:bodyPr/>
        <a:lstStyle/>
        <a:p>
          <a:r>
            <a:rPr lang="en-US" dirty="0" smtClean="0"/>
            <a:t>Editor</a:t>
          </a:r>
          <a:endParaRPr lang="en-US" dirty="0"/>
        </a:p>
      </dgm:t>
    </dgm:pt>
    <dgm:pt modelId="{C6EC16BD-DF06-4442-89DD-4F45571CE9A8}" type="parTrans" cxnId="{BB5D8A91-3F55-4BD6-93BB-21FBFA04AE83}">
      <dgm:prSet/>
      <dgm:spPr/>
      <dgm:t>
        <a:bodyPr/>
        <a:lstStyle/>
        <a:p>
          <a:endParaRPr lang="en-US"/>
        </a:p>
      </dgm:t>
    </dgm:pt>
    <dgm:pt modelId="{131B7203-DE18-42CC-8334-A3C14C788C96}" type="sibTrans" cxnId="{BB5D8A91-3F55-4BD6-93BB-21FBFA04AE83}">
      <dgm:prSet/>
      <dgm:spPr/>
      <dgm:t>
        <a:bodyPr/>
        <a:lstStyle/>
        <a:p>
          <a:endParaRPr lang="en-US"/>
        </a:p>
      </dgm:t>
    </dgm:pt>
    <dgm:pt modelId="{1F2D5496-69EC-47AC-8781-30CF3B1F4020}">
      <dgm:prSet phldrT="[Text]"/>
      <dgm:spPr/>
      <dgm:t>
        <a:bodyPr/>
        <a:lstStyle/>
        <a:p>
          <a:r>
            <a:rPr lang="en-US" dirty="0" smtClean="0"/>
            <a:t>Reviewer</a:t>
          </a:r>
          <a:endParaRPr lang="en-US" dirty="0"/>
        </a:p>
      </dgm:t>
    </dgm:pt>
    <dgm:pt modelId="{F79241B7-2DB5-479B-BEF6-537DD878E1BD}" type="parTrans" cxnId="{47E38AFB-F3A8-4276-B8DC-8AF3C1CDAC85}">
      <dgm:prSet/>
      <dgm:spPr/>
      <dgm:t>
        <a:bodyPr/>
        <a:lstStyle/>
        <a:p>
          <a:endParaRPr lang="en-US"/>
        </a:p>
      </dgm:t>
    </dgm:pt>
    <dgm:pt modelId="{2B683189-8175-4C7D-A745-33B9871509B4}" type="sibTrans" cxnId="{47E38AFB-F3A8-4276-B8DC-8AF3C1CDAC85}">
      <dgm:prSet/>
      <dgm:spPr/>
      <dgm:t>
        <a:bodyPr/>
        <a:lstStyle/>
        <a:p>
          <a:endParaRPr lang="en-US"/>
        </a:p>
      </dgm:t>
    </dgm:pt>
    <dgm:pt modelId="{44CAD281-45BE-4971-8F15-8D119054EA81}">
      <dgm:prSet/>
      <dgm:spPr/>
      <dgm:t>
        <a:bodyPr/>
        <a:lstStyle/>
        <a:p>
          <a:r>
            <a:rPr lang="en-US" dirty="0" smtClean="0"/>
            <a:t>Editor</a:t>
          </a:r>
          <a:endParaRPr lang="en-US" dirty="0"/>
        </a:p>
      </dgm:t>
    </dgm:pt>
    <dgm:pt modelId="{F309DB3E-C310-484D-87A4-BE51F07F5EDE}" type="parTrans" cxnId="{35C37F96-BA3B-4227-97DD-624E44253DAB}">
      <dgm:prSet/>
      <dgm:spPr/>
      <dgm:t>
        <a:bodyPr/>
        <a:lstStyle/>
        <a:p>
          <a:endParaRPr lang="en-US"/>
        </a:p>
      </dgm:t>
    </dgm:pt>
    <dgm:pt modelId="{1B44FBF8-5944-4CF8-8069-A30ACFB3490C}" type="sibTrans" cxnId="{35C37F96-BA3B-4227-97DD-624E44253DAB}">
      <dgm:prSet/>
      <dgm:spPr/>
      <dgm:t>
        <a:bodyPr/>
        <a:lstStyle/>
        <a:p>
          <a:endParaRPr lang="en-US"/>
        </a:p>
      </dgm:t>
    </dgm:pt>
    <dgm:pt modelId="{E1BD0DD7-21C5-497A-984D-22A22C53CD75}">
      <dgm:prSet/>
      <dgm:spPr/>
      <dgm:t>
        <a:bodyPr/>
        <a:lstStyle/>
        <a:p>
          <a:r>
            <a:rPr lang="en-US" dirty="0" smtClean="0"/>
            <a:t>Author </a:t>
          </a:r>
          <a:r>
            <a:rPr lang="en-US" dirty="0" err="1" smtClean="0"/>
            <a:t>Revisi</a:t>
          </a:r>
          <a:endParaRPr lang="en-US" dirty="0"/>
        </a:p>
      </dgm:t>
    </dgm:pt>
    <dgm:pt modelId="{BBC1A6AE-F600-4B1A-84A9-CBC32D9F97C7}" type="parTrans" cxnId="{74F892D9-795A-4364-8039-1D781550C584}">
      <dgm:prSet/>
      <dgm:spPr/>
      <dgm:t>
        <a:bodyPr/>
        <a:lstStyle/>
        <a:p>
          <a:endParaRPr lang="en-US"/>
        </a:p>
      </dgm:t>
    </dgm:pt>
    <dgm:pt modelId="{5FB21555-293A-4708-A3DD-CE10E1189C97}" type="sibTrans" cxnId="{74F892D9-795A-4364-8039-1D781550C584}">
      <dgm:prSet/>
      <dgm:spPr/>
      <dgm:t>
        <a:bodyPr/>
        <a:lstStyle/>
        <a:p>
          <a:endParaRPr lang="en-US"/>
        </a:p>
      </dgm:t>
    </dgm:pt>
    <dgm:pt modelId="{CB482A8D-4ECD-4512-BCFF-A3F4AE28C7E3}">
      <dgm:prSet/>
      <dgm:spPr/>
      <dgm:t>
        <a:bodyPr/>
        <a:lstStyle/>
        <a:p>
          <a:r>
            <a:rPr lang="en-US" dirty="0" smtClean="0"/>
            <a:t>Editor </a:t>
          </a:r>
          <a:r>
            <a:rPr lang="en-US" dirty="0" err="1" smtClean="0"/>
            <a:t>dan</a:t>
          </a:r>
          <a:r>
            <a:rPr lang="en-US" dirty="0" smtClean="0"/>
            <a:t> /Reviewer</a:t>
          </a:r>
          <a:endParaRPr lang="en-US" dirty="0"/>
        </a:p>
      </dgm:t>
    </dgm:pt>
    <dgm:pt modelId="{3F25FAF9-B435-4917-8A08-830CF14951C0}" type="parTrans" cxnId="{7C030019-5619-466A-ADD4-E242D9F24E02}">
      <dgm:prSet/>
      <dgm:spPr/>
      <dgm:t>
        <a:bodyPr/>
        <a:lstStyle/>
        <a:p>
          <a:endParaRPr lang="en-US"/>
        </a:p>
      </dgm:t>
    </dgm:pt>
    <dgm:pt modelId="{B0ABDE05-2415-4E4A-BECB-D7423E217A07}" type="sibTrans" cxnId="{7C030019-5619-466A-ADD4-E242D9F24E02}">
      <dgm:prSet/>
      <dgm:spPr/>
      <dgm:t>
        <a:bodyPr/>
        <a:lstStyle/>
        <a:p>
          <a:endParaRPr lang="en-US"/>
        </a:p>
      </dgm:t>
    </dgm:pt>
    <dgm:pt modelId="{697FBB3E-9160-4A6A-BB7E-279DE2CBF33E}">
      <dgm:prSet/>
      <dgm:spPr/>
      <dgm:t>
        <a:bodyPr/>
        <a:lstStyle/>
        <a:p>
          <a:r>
            <a:rPr lang="en-US" dirty="0" err="1" smtClean="0"/>
            <a:t>Keputusan</a:t>
          </a:r>
          <a:r>
            <a:rPr lang="en-US" dirty="0" smtClean="0"/>
            <a:t> Editor</a:t>
          </a:r>
          <a:endParaRPr lang="en-US" dirty="0"/>
        </a:p>
      </dgm:t>
    </dgm:pt>
    <dgm:pt modelId="{61C09501-D477-4C8E-B07E-DE2A09A8E1A7}" type="parTrans" cxnId="{FCEC3CE6-7502-493C-B8AE-B75A6FE727A1}">
      <dgm:prSet/>
      <dgm:spPr/>
      <dgm:t>
        <a:bodyPr/>
        <a:lstStyle/>
        <a:p>
          <a:endParaRPr lang="en-US"/>
        </a:p>
      </dgm:t>
    </dgm:pt>
    <dgm:pt modelId="{BBAD4C3D-A679-498E-996A-782E65913A06}" type="sibTrans" cxnId="{FCEC3CE6-7502-493C-B8AE-B75A6FE727A1}">
      <dgm:prSet/>
      <dgm:spPr/>
      <dgm:t>
        <a:bodyPr/>
        <a:lstStyle/>
        <a:p>
          <a:endParaRPr lang="en-US"/>
        </a:p>
      </dgm:t>
    </dgm:pt>
    <dgm:pt modelId="{8354DF6D-FE5F-4A58-AD76-4F5E08080FBF}">
      <dgm:prSet/>
      <dgm:spPr/>
      <dgm:t>
        <a:bodyPr/>
        <a:lstStyle/>
        <a:p>
          <a:r>
            <a:rPr lang="en-US" dirty="0" smtClean="0"/>
            <a:t>Copy Editing Editor</a:t>
          </a:r>
          <a:endParaRPr lang="en-US" dirty="0"/>
        </a:p>
      </dgm:t>
    </dgm:pt>
    <dgm:pt modelId="{112AF8E4-243C-4E9E-9033-80D3ABDDC240}" type="parTrans" cxnId="{7A88F1C2-CA6A-4CB7-8F2E-2C08E0EB4587}">
      <dgm:prSet/>
      <dgm:spPr/>
      <dgm:t>
        <a:bodyPr/>
        <a:lstStyle/>
        <a:p>
          <a:endParaRPr lang="en-US"/>
        </a:p>
      </dgm:t>
    </dgm:pt>
    <dgm:pt modelId="{4632F6C6-7BFD-4493-8CDA-D3E7EE58522D}" type="sibTrans" cxnId="{7A88F1C2-CA6A-4CB7-8F2E-2C08E0EB4587}">
      <dgm:prSet/>
      <dgm:spPr/>
      <dgm:t>
        <a:bodyPr/>
        <a:lstStyle/>
        <a:p>
          <a:endParaRPr lang="en-US"/>
        </a:p>
      </dgm:t>
    </dgm:pt>
    <dgm:pt modelId="{D3E294FD-92B8-4520-83A4-613401BFAA46}">
      <dgm:prSet/>
      <dgm:spPr/>
      <dgm:t>
        <a:bodyPr/>
        <a:lstStyle/>
        <a:p>
          <a:r>
            <a:rPr lang="en-US" dirty="0" smtClean="0"/>
            <a:t>Copy Editing Author</a:t>
          </a:r>
          <a:endParaRPr lang="en-US" dirty="0"/>
        </a:p>
      </dgm:t>
    </dgm:pt>
    <dgm:pt modelId="{CF453BA8-FFDF-4898-A8C7-4E003200873E}" type="parTrans" cxnId="{008DACF5-F62A-4E94-A314-CC9133166AE9}">
      <dgm:prSet/>
      <dgm:spPr/>
      <dgm:t>
        <a:bodyPr/>
        <a:lstStyle/>
        <a:p>
          <a:endParaRPr lang="en-US"/>
        </a:p>
      </dgm:t>
    </dgm:pt>
    <dgm:pt modelId="{EAE29CC0-8812-45AA-96B0-737327A95F1F}" type="sibTrans" cxnId="{008DACF5-F62A-4E94-A314-CC9133166AE9}">
      <dgm:prSet/>
      <dgm:spPr/>
      <dgm:t>
        <a:bodyPr/>
        <a:lstStyle/>
        <a:p>
          <a:endParaRPr lang="en-US"/>
        </a:p>
      </dgm:t>
    </dgm:pt>
    <dgm:pt modelId="{63722033-ABC2-4490-8FEA-D95EC5505B8A}">
      <dgm:prSet/>
      <dgm:spPr/>
      <dgm:t>
        <a:bodyPr/>
        <a:lstStyle/>
        <a:p>
          <a:r>
            <a:rPr lang="en-US" dirty="0" smtClean="0"/>
            <a:t>Final Copy Editing</a:t>
          </a:r>
          <a:endParaRPr lang="en-US" dirty="0"/>
        </a:p>
      </dgm:t>
    </dgm:pt>
    <dgm:pt modelId="{45CCCA3B-A9F1-4B62-83DA-99EA5F52743B}" type="parTrans" cxnId="{FA21DAE4-B905-4586-A063-84B71336EA69}">
      <dgm:prSet/>
      <dgm:spPr/>
      <dgm:t>
        <a:bodyPr/>
        <a:lstStyle/>
        <a:p>
          <a:endParaRPr lang="en-US"/>
        </a:p>
      </dgm:t>
    </dgm:pt>
    <dgm:pt modelId="{C7CB78DF-5C26-4C37-8837-8A2F95F9E5ED}" type="sibTrans" cxnId="{FA21DAE4-B905-4586-A063-84B71336EA69}">
      <dgm:prSet/>
      <dgm:spPr/>
      <dgm:t>
        <a:bodyPr/>
        <a:lstStyle/>
        <a:p>
          <a:endParaRPr lang="en-US"/>
        </a:p>
      </dgm:t>
    </dgm:pt>
    <dgm:pt modelId="{822E396E-28CE-4DCA-A33F-3BEA14AE2137}">
      <dgm:prSet/>
      <dgm:spPr/>
      <dgm:t>
        <a:bodyPr/>
        <a:lstStyle/>
        <a:p>
          <a:r>
            <a:rPr lang="en-US" dirty="0" smtClean="0"/>
            <a:t>Publication </a:t>
          </a:r>
          <a:r>
            <a:rPr lang="en-US" dirty="0" err="1" smtClean="0"/>
            <a:t>Sceadul</a:t>
          </a:r>
          <a:endParaRPr lang="en-US" dirty="0"/>
        </a:p>
      </dgm:t>
    </dgm:pt>
    <dgm:pt modelId="{660FFB47-6901-4FA2-815A-FAD9C00EDFE5}" type="parTrans" cxnId="{6EB71EE3-1C83-4311-A1AD-E07A009A95EF}">
      <dgm:prSet/>
      <dgm:spPr/>
      <dgm:t>
        <a:bodyPr/>
        <a:lstStyle/>
        <a:p>
          <a:endParaRPr lang="en-US"/>
        </a:p>
      </dgm:t>
    </dgm:pt>
    <dgm:pt modelId="{87D8EC64-1DCC-437D-B501-1C03A9423493}" type="sibTrans" cxnId="{6EB71EE3-1C83-4311-A1AD-E07A009A95EF}">
      <dgm:prSet/>
      <dgm:spPr/>
      <dgm:t>
        <a:bodyPr/>
        <a:lstStyle/>
        <a:p>
          <a:endParaRPr lang="en-US"/>
        </a:p>
      </dgm:t>
    </dgm:pt>
    <dgm:pt modelId="{643D47B6-469F-4366-B617-730A9CFF724E}">
      <dgm:prSet/>
      <dgm:spPr/>
      <dgm:t>
        <a:bodyPr/>
        <a:lstStyle/>
        <a:p>
          <a:r>
            <a:rPr lang="en-US" dirty="0" smtClean="0"/>
            <a:t>Layout Editor</a:t>
          </a:r>
          <a:endParaRPr lang="en-US" dirty="0"/>
        </a:p>
      </dgm:t>
    </dgm:pt>
    <dgm:pt modelId="{64FAC2D6-9830-4A78-9444-30689604F581}" type="parTrans" cxnId="{C95DE759-9FD0-439F-80F7-54A9A4A32C26}">
      <dgm:prSet/>
      <dgm:spPr/>
      <dgm:t>
        <a:bodyPr/>
        <a:lstStyle/>
        <a:p>
          <a:endParaRPr lang="en-US"/>
        </a:p>
      </dgm:t>
    </dgm:pt>
    <dgm:pt modelId="{6963E679-792C-4BDA-9EF6-294F5E5F8916}" type="sibTrans" cxnId="{C95DE759-9FD0-439F-80F7-54A9A4A32C26}">
      <dgm:prSet/>
      <dgm:spPr/>
      <dgm:t>
        <a:bodyPr/>
        <a:lstStyle/>
        <a:p>
          <a:endParaRPr lang="en-US"/>
        </a:p>
      </dgm:t>
    </dgm:pt>
    <dgm:pt modelId="{8E22FBD4-2FF2-4970-989A-D8EE7848B623}">
      <dgm:prSet/>
      <dgm:spPr/>
      <dgm:t>
        <a:bodyPr/>
        <a:lstStyle/>
        <a:p>
          <a:r>
            <a:rPr lang="en-US" dirty="0" smtClean="0"/>
            <a:t>Proofing Author</a:t>
          </a:r>
          <a:endParaRPr lang="en-US" dirty="0"/>
        </a:p>
      </dgm:t>
    </dgm:pt>
    <dgm:pt modelId="{EDCDCA51-D41F-4170-8A88-F5C46B41C7C6}" type="parTrans" cxnId="{B7913E9F-22B2-4FD0-B78F-4CADC6CD9C7A}">
      <dgm:prSet/>
      <dgm:spPr/>
      <dgm:t>
        <a:bodyPr/>
        <a:lstStyle/>
        <a:p>
          <a:endParaRPr lang="en-US"/>
        </a:p>
      </dgm:t>
    </dgm:pt>
    <dgm:pt modelId="{ECDB0EA3-520D-4AAD-B185-F80185D2A092}" type="sibTrans" cxnId="{B7913E9F-22B2-4FD0-B78F-4CADC6CD9C7A}">
      <dgm:prSet/>
      <dgm:spPr/>
      <dgm:t>
        <a:bodyPr/>
        <a:lstStyle/>
        <a:p>
          <a:endParaRPr lang="en-US"/>
        </a:p>
      </dgm:t>
    </dgm:pt>
    <dgm:pt modelId="{33A03A09-BC2C-4F0F-A654-9C2DDDEBAC3E}" type="pres">
      <dgm:prSet presAssocID="{FBCCA9A5-EC42-48CB-809F-2BA9B3D9F05B}" presName="diagram" presStyleCnt="0">
        <dgm:presLayoutVars>
          <dgm:dir/>
          <dgm:resizeHandles val="exact"/>
        </dgm:presLayoutVars>
      </dgm:prSet>
      <dgm:spPr/>
    </dgm:pt>
    <dgm:pt modelId="{09C3D02E-ABB7-42D1-99AB-48B64506F5A3}" type="pres">
      <dgm:prSet presAssocID="{E4AFF98F-8974-4BD5-8E5F-406CFE1D0FEF}" presName="node" presStyleLbl="node1" presStyleIdx="0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A51736-7C84-45C6-AD6B-EBEAD9185841}" type="pres">
      <dgm:prSet presAssocID="{A635F3F7-E832-4F4D-B970-32C2FDC857E8}" presName="sibTrans" presStyleLbl="sibTrans2D1" presStyleIdx="0" presStyleCnt="14"/>
      <dgm:spPr/>
    </dgm:pt>
    <dgm:pt modelId="{9E2C19B0-9C3C-4FC5-BC18-0F52892BAF3B}" type="pres">
      <dgm:prSet presAssocID="{A635F3F7-E832-4F4D-B970-32C2FDC857E8}" presName="connectorText" presStyleLbl="sibTrans2D1" presStyleIdx="0" presStyleCnt="14"/>
      <dgm:spPr/>
    </dgm:pt>
    <dgm:pt modelId="{0AC6F446-B909-4619-99A3-D28A4B1AE386}" type="pres">
      <dgm:prSet presAssocID="{665528B1-4C2E-4996-A3C7-958A56CB1EC8}" presName="node" presStyleLbl="node1" presStyleIdx="1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2156B8-8640-4D97-9655-661B14804D47}" type="pres">
      <dgm:prSet presAssocID="{FCEF2089-3AC6-4027-AE39-46B8C849C802}" presName="sibTrans" presStyleLbl="sibTrans2D1" presStyleIdx="1" presStyleCnt="14"/>
      <dgm:spPr/>
    </dgm:pt>
    <dgm:pt modelId="{B11E254B-A932-4B5E-98F5-FA222F6B3F7F}" type="pres">
      <dgm:prSet presAssocID="{FCEF2089-3AC6-4027-AE39-46B8C849C802}" presName="connectorText" presStyleLbl="sibTrans2D1" presStyleIdx="1" presStyleCnt="14"/>
      <dgm:spPr/>
    </dgm:pt>
    <dgm:pt modelId="{05964D4D-ECD7-4B08-84B4-40B462084B6F}" type="pres">
      <dgm:prSet presAssocID="{09474D7B-0FEA-434C-9C6E-D9952B8989DC}" presName="node" presStyleLbl="node1" presStyleIdx="2" presStyleCnt="15">
        <dgm:presLayoutVars>
          <dgm:bulletEnabled val="1"/>
        </dgm:presLayoutVars>
      </dgm:prSet>
      <dgm:spPr/>
    </dgm:pt>
    <dgm:pt modelId="{12C90157-B31A-40D3-B2F5-7227DF9095A8}" type="pres">
      <dgm:prSet presAssocID="{F615B83C-BD61-4C74-9AFD-986A10596F7F}" presName="sibTrans" presStyleLbl="sibTrans2D1" presStyleIdx="2" presStyleCnt="14"/>
      <dgm:spPr/>
    </dgm:pt>
    <dgm:pt modelId="{5498BAB9-C1D1-40FF-8C46-F030E16F8E41}" type="pres">
      <dgm:prSet presAssocID="{F615B83C-BD61-4C74-9AFD-986A10596F7F}" presName="connectorText" presStyleLbl="sibTrans2D1" presStyleIdx="2" presStyleCnt="14"/>
      <dgm:spPr/>
    </dgm:pt>
    <dgm:pt modelId="{64117997-1F5A-4115-AE3C-3DDDF4B2A546}" type="pres">
      <dgm:prSet presAssocID="{D5F8D77E-6D99-4571-9E5A-A34119EA4F8F}" presName="node" presStyleLbl="node1" presStyleIdx="3" presStyleCnt="15">
        <dgm:presLayoutVars>
          <dgm:bulletEnabled val="1"/>
        </dgm:presLayoutVars>
      </dgm:prSet>
      <dgm:spPr/>
    </dgm:pt>
    <dgm:pt modelId="{A192E516-6645-4663-AABA-02A1405ECBCB}" type="pres">
      <dgm:prSet presAssocID="{131B7203-DE18-42CC-8334-A3C14C788C96}" presName="sibTrans" presStyleLbl="sibTrans2D1" presStyleIdx="3" presStyleCnt="14"/>
      <dgm:spPr/>
    </dgm:pt>
    <dgm:pt modelId="{68D29733-3C3B-48E8-916D-12BD1AF238CD}" type="pres">
      <dgm:prSet presAssocID="{131B7203-DE18-42CC-8334-A3C14C788C96}" presName="connectorText" presStyleLbl="sibTrans2D1" presStyleIdx="3" presStyleCnt="14"/>
      <dgm:spPr/>
    </dgm:pt>
    <dgm:pt modelId="{E99B1678-B20E-4AC5-BBBD-F0CF61E9D212}" type="pres">
      <dgm:prSet presAssocID="{1F2D5496-69EC-47AC-8781-30CF3B1F4020}" presName="node" presStyleLbl="node1" presStyleIdx="4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3FB8952-3556-4FEB-9506-7D7E980A68A7}" type="pres">
      <dgm:prSet presAssocID="{2B683189-8175-4C7D-A745-33B9871509B4}" presName="sibTrans" presStyleLbl="sibTrans2D1" presStyleIdx="4" presStyleCnt="14"/>
      <dgm:spPr/>
    </dgm:pt>
    <dgm:pt modelId="{F17A3C92-7CE3-4635-B0FC-B08B5BB59830}" type="pres">
      <dgm:prSet presAssocID="{2B683189-8175-4C7D-A745-33B9871509B4}" presName="connectorText" presStyleLbl="sibTrans2D1" presStyleIdx="4" presStyleCnt="14"/>
      <dgm:spPr/>
    </dgm:pt>
    <dgm:pt modelId="{6B881332-B05A-4B80-89E8-78163C36A01B}" type="pres">
      <dgm:prSet presAssocID="{44CAD281-45BE-4971-8F15-8D119054EA81}" presName="node" presStyleLbl="node1" presStyleIdx="5" presStyleCnt="15">
        <dgm:presLayoutVars>
          <dgm:bulletEnabled val="1"/>
        </dgm:presLayoutVars>
      </dgm:prSet>
      <dgm:spPr/>
    </dgm:pt>
    <dgm:pt modelId="{9099A6E5-6268-4293-A415-EAC3369D1CC3}" type="pres">
      <dgm:prSet presAssocID="{1B44FBF8-5944-4CF8-8069-A30ACFB3490C}" presName="sibTrans" presStyleLbl="sibTrans2D1" presStyleIdx="5" presStyleCnt="14"/>
      <dgm:spPr/>
    </dgm:pt>
    <dgm:pt modelId="{CD00EED1-C384-4262-BE4A-3D05867468F3}" type="pres">
      <dgm:prSet presAssocID="{1B44FBF8-5944-4CF8-8069-A30ACFB3490C}" presName="connectorText" presStyleLbl="sibTrans2D1" presStyleIdx="5" presStyleCnt="14"/>
      <dgm:spPr/>
    </dgm:pt>
    <dgm:pt modelId="{10B49155-BFAC-4B28-BBBB-DEE97B1A29E3}" type="pres">
      <dgm:prSet presAssocID="{E1BD0DD7-21C5-497A-984D-22A22C53CD75}" presName="node" presStyleLbl="node1" presStyleIdx="6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B08541-12C3-4041-9BA2-1623106F8721}" type="pres">
      <dgm:prSet presAssocID="{5FB21555-293A-4708-A3DD-CE10E1189C97}" presName="sibTrans" presStyleLbl="sibTrans2D1" presStyleIdx="6" presStyleCnt="14"/>
      <dgm:spPr/>
    </dgm:pt>
    <dgm:pt modelId="{BA1C962E-0F1F-41B7-8150-E4EB0CE51282}" type="pres">
      <dgm:prSet presAssocID="{5FB21555-293A-4708-A3DD-CE10E1189C97}" presName="connectorText" presStyleLbl="sibTrans2D1" presStyleIdx="6" presStyleCnt="14"/>
      <dgm:spPr/>
    </dgm:pt>
    <dgm:pt modelId="{F7C0B03A-54B7-4328-BE3F-0EE33116423B}" type="pres">
      <dgm:prSet presAssocID="{CB482A8D-4ECD-4512-BCFF-A3F4AE28C7E3}" presName="node" presStyleLbl="node1" presStyleIdx="7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29542BC-C631-4957-A076-508B838A06C7}" type="pres">
      <dgm:prSet presAssocID="{B0ABDE05-2415-4E4A-BECB-D7423E217A07}" presName="sibTrans" presStyleLbl="sibTrans2D1" presStyleIdx="7" presStyleCnt="14"/>
      <dgm:spPr/>
    </dgm:pt>
    <dgm:pt modelId="{8C9A22EE-F0D9-4D15-985A-357C9A3AB9AA}" type="pres">
      <dgm:prSet presAssocID="{B0ABDE05-2415-4E4A-BECB-D7423E217A07}" presName="connectorText" presStyleLbl="sibTrans2D1" presStyleIdx="7" presStyleCnt="14"/>
      <dgm:spPr/>
    </dgm:pt>
    <dgm:pt modelId="{5AD2BDDB-989D-4B1B-98EB-1BE3041A139D}" type="pres">
      <dgm:prSet presAssocID="{697FBB3E-9160-4A6A-BB7E-279DE2CBF33E}" presName="node" presStyleLbl="node1" presStyleIdx="8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B350B8E-6CC4-4502-8980-48F60691646B}" type="pres">
      <dgm:prSet presAssocID="{BBAD4C3D-A679-498E-996A-782E65913A06}" presName="sibTrans" presStyleLbl="sibTrans2D1" presStyleIdx="8" presStyleCnt="14"/>
      <dgm:spPr/>
    </dgm:pt>
    <dgm:pt modelId="{75A88050-777C-44BF-B517-BC2408666CEB}" type="pres">
      <dgm:prSet presAssocID="{BBAD4C3D-A679-498E-996A-782E65913A06}" presName="connectorText" presStyleLbl="sibTrans2D1" presStyleIdx="8" presStyleCnt="14"/>
      <dgm:spPr/>
    </dgm:pt>
    <dgm:pt modelId="{B72267FE-6027-493F-BB3A-9C0C313A55C5}" type="pres">
      <dgm:prSet presAssocID="{8354DF6D-FE5F-4A58-AD76-4F5E08080FBF}" presName="node" presStyleLbl="node1" presStyleIdx="9" presStyleCnt="15">
        <dgm:presLayoutVars>
          <dgm:bulletEnabled val="1"/>
        </dgm:presLayoutVars>
      </dgm:prSet>
      <dgm:spPr/>
    </dgm:pt>
    <dgm:pt modelId="{1EBC7B5E-CDCB-4DFF-B357-5059A561E416}" type="pres">
      <dgm:prSet presAssocID="{4632F6C6-7BFD-4493-8CDA-D3E7EE58522D}" presName="sibTrans" presStyleLbl="sibTrans2D1" presStyleIdx="9" presStyleCnt="14"/>
      <dgm:spPr/>
    </dgm:pt>
    <dgm:pt modelId="{A4011DAD-DFA9-4258-B9A7-BABC412FC610}" type="pres">
      <dgm:prSet presAssocID="{4632F6C6-7BFD-4493-8CDA-D3E7EE58522D}" presName="connectorText" presStyleLbl="sibTrans2D1" presStyleIdx="9" presStyleCnt="14"/>
      <dgm:spPr/>
    </dgm:pt>
    <dgm:pt modelId="{2989592C-4064-4C20-A00E-1F498FEFAC5E}" type="pres">
      <dgm:prSet presAssocID="{D3E294FD-92B8-4520-83A4-613401BFAA46}" presName="node" presStyleLbl="node1" presStyleIdx="10" presStyleCnt="15">
        <dgm:presLayoutVars>
          <dgm:bulletEnabled val="1"/>
        </dgm:presLayoutVars>
      </dgm:prSet>
      <dgm:spPr/>
    </dgm:pt>
    <dgm:pt modelId="{58C8F03E-01C3-4C08-BEC9-9A44E61FAE87}" type="pres">
      <dgm:prSet presAssocID="{EAE29CC0-8812-45AA-96B0-737327A95F1F}" presName="sibTrans" presStyleLbl="sibTrans2D1" presStyleIdx="10" presStyleCnt="14"/>
      <dgm:spPr/>
    </dgm:pt>
    <dgm:pt modelId="{34DBE209-E5B6-4D36-96DD-7BDEAAF1B498}" type="pres">
      <dgm:prSet presAssocID="{EAE29CC0-8812-45AA-96B0-737327A95F1F}" presName="connectorText" presStyleLbl="sibTrans2D1" presStyleIdx="10" presStyleCnt="14"/>
      <dgm:spPr/>
    </dgm:pt>
    <dgm:pt modelId="{3A4DF270-2C3A-4707-803B-7F47938AF7F9}" type="pres">
      <dgm:prSet presAssocID="{63722033-ABC2-4490-8FEA-D95EC5505B8A}" presName="node" presStyleLbl="node1" presStyleIdx="11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5507C69-FE64-47BB-91DF-92B9B71D3340}" type="pres">
      <dgm:prSet presAssocID="{C7CB78DF-5C26-4C37-8837-8A2F95F9E5ED}" presName="sibTrans" presStyleLbl="sibTrans2D1" presStyleIdx="11" presStyleCnt="14"/>
      <dgm:spPr/>
    </dgm:pt>
    <dgm:pt modelId="{81A18267-FDDE-4044-AA5A-9CED81FA2F52}" type="pres">
      <dgm:prSet presAssocID="{C7CB78DF-5C26-4C37-8837-8A2F95F9E5ED}" presName="connectorText" presStyleLbl="sibTrans2D1" presStyleIdx="11" presStyleCnt="14"/>
      <dgm:spPr/>
    </dgm:pt>
    <dgm:pt modelId="{055EC16D-D999-4B4E-98A8-ACF8144A33F6}" type="pres">
      <dgm:prSet presAssocID="{822E396E-28CE-4DCA-A33F-3BEA14AE2137}" presName="node" presStyleLbl="node1" presStyleIdx="12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ADCD514-A68A-409D-BA89-71F5C45D7B40}" type="pres">
      <dgm:prSet presAssocID="{87D8EC64-1DCC-437D-B501-1C03A9423493}" presName="sibTrans" presStyleLbl="sibTrans2D1" presStyleIdx="12" presStyleCnt="14"/>
      <dgm:spPr/>
    </dgm:pt>
    <dgm:pt modelId="{D1871FB8-53B1-450D-B2D0-8D529E4BCC6E}" type="pres">
      <dgm:prSet presAssocID="{87D8EC64-1DCC-437D-B501-1C03A9423493}" presName="connectorText" presStyleLbl="sibTrans2D1" presStyleIdx="12" presStyleCnt="14"/>
      <dgm:spPr/>
    </dgm:pt>
    <dgm:pt modelId="{D3A7A7EC-9E71-465B-978E-D3A42C201CF4}" type="pres">
      <dgm:prSet presAssocID="{643D47B6-469F-4366-B617-730A9CFF724E}" presName="node" presStyleLbl="node1" presStyleIdx="13" presStyleCnt="1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79A8BB5-A94C-44DD-87F9-0C0A2FDD0094}" type="pres">
      <dgm:prSet presAssocID="{6963E679-792C-4BDA-9EF6-294F5E5F8916}" presName="sibTrans" presStyleLbl="sibTrans2D1" presStyleIdx="13" presStyleCnt="14"/>
      <dgm:spPr/>
    </dgm:pt>
    <dgm:pt modelId="{F4850AA3-AEFB-45C6-B8EE-FE0F6D3083A7}" type="pres">
      <dgm:prSet presAssocID="{6963E679-792C-4BDA-9EF6-294F5E5F8916}" presName="connectorText" presStyleLbl="sibTrans2D1" presStyleIdx="13" presStyleCnt="14"/>
      <dgm:spPr/>
    </dgm:pt>
    <dgm:pt modelId="{18A0134C-FFA5-4A8E-8CFF-C0FC2555E7E9}" type="pres">
      <dgm:prSet presAssocID="{8E22FBD4-2FF2-4970-989A-D8EE7848B623}" presName="node" presStyleLbl="node1" presStyleIdx="14" presStyleCnt="15">
        <dgm:presLayoutVars>
          <dgm:bulletEnabled val="1"/>
        </dgm:presLayoutVars>
      </dgm:prSet>
      <dgm:spPr/>
    </dgm:pt>
  </dgm:ptLst>
  <dgm:cxnLst>
    <dgm:cxn modelId="{E8620BD4-482B-4A49-8901-506CDBF77990}" type="presOf" srcId="{5FB21555-293A-4708-A3DD-CE10E1189C97}" destId="{BA1C962E-0F1F-41B7-8150-E4EB0CE51282}" srcOrd="1" destOrd="0" presId="urn:microsoft.com/office/officeart/2005/8/layout/process5"/>
    <dgm:cxn modelId="{7FB5A8B3-4177-43B3-9BC9-380B48127825}" type="presOf" srcId="{8E22FBD4-2FF2-4970-989A-D8EE7848B623}" destId="{18A0134C-FFA5-4A8E-8CFF-C0FC2555E7E9}" srcOrd="0" destOrd="0" presId="urn:microsoft.com/office/officeart/2005/8/layout/process5"/>
    <dgm:cxn modelId="{C74F8DB3-4170-488E-8E68-D0F7909E9EA7}" srcId="{FBCCA9A5-EC42-48CB-809F-2BA9B3D9F05B}" destId="{09474D7B-0FEA-434C-9C6E-D9952B8989DC}" srcOrd="2" destOrd="0" parTransId="{683E2B24-7814-4B85-97D5-FBB2E0E3CDEF}" sibTransId="{F615B83C-BD61-4C74-9AFD-986A10596F7F}"/>
    <dgm:cxn modelId="{23D97A62-5B97-48CA-B98B-1FCE1BCE9CB4}" type="presOf" srcId="{8354DF6D-FE5F-4A58-AD76-4F5E08080FBF}" destId="{B72267FE-6027-493F-BB3A-9C0C313A55C5}" srcOrd="0" destOrd="0" presId="urn:microsoft.com/office/officeart/2005/8/layout/process5"/>
    <dgm:cxn modelId="{97C6BB3A-51CF-4B60-9CD0-35447A079C22}" type="presOf" srcId="{D3E294FD-92B8-4520-83A4-613401BFAA46}" destId="{2989592C-4064-4C20-A00E-1F498FEFAC5E}" srcOrd="0" destOrd="0" presId="urn:microsoft.com/office/officeart/2005/8/layout/process5"/>
    <dgm:cxn modelId="{D5D8CA4C-82BC-49C3-A91C-D7167A6DEAF1}" type="presOf" srcId="{87D8EC64-1DCC-437D-B501-1C03A9423493}" destId="{D1871FB8-53B1-450D-B2D0-8D529E4BCC6E}" srcOrd="1" destOrd="0" presId="urn:microsoft.com/office/officeart/2005/8/layout/process5"/>
    <dgm:cxn modelId="{8E130E5D-2D04-4ED5-A949-731DDB1586E6}" type="presOf" srcId="{697FBB3E-9160-4A6A-BB7E-279DE2CBF33E}" destId="{5AD2BDDB-989D-4B1B-98EB-1BE3041A139D}" srcOrd="0" destOrd="0" presId="urn:microsoft.com/office/officeart/2005/8/layout/process5"/>
    <dgm:cxn modelId="{008DACF5-F62A-4E94-A314-CC9133166AE9}" srcId="{FBCCA9A5-EC42-48CB-809F-2BA9B3D9F05B}" destId="{D3E294FD-92B8-4520-83A4-613401BFAA46}" srcOrd="10" destOrd="0" parTransId="{CF453BA8-FFDF-4898-A8C7-4E003200873E}" sibTransId="{EAE29CC0-8812-45AA-96B0-737327A95F1F}"/>
    <dgm:cxn modelId="{DDA67810-D572-40DA-993E-9CDDB9DF8A1E}" type="presOf" srcId="{6963E679-792C-4BDA-9EF6-294F5E5F8916}" destId="{F4850AA3-AEFB-45C6-B8EE-FE0F6D3083A7}" srcOrd="1" destOrd="0" presId="urn:microsoft.com/office/officeart/2005/8/layout/process5"/>
    <dgm:cxn modelId="{0094604B-4A2A-4A50-9872-0A2267444632}" type="presOf" srcId="{A635F3F7-E832-4F4D-B970-32C2FDC857E8}" destId="{C6A51736-7C84-45C6-AD6B-EBEAD9185841}" srcOrd="0" destOrd="0" presId="urn:microsoft.com/office/officeart/2005/8/layout/process5"/>
    <dgm:cxn modelId="{FA21DAE4-B905-4586-A063-84B71336EA69}" srcId="{FBCCA9A5-EC42-48CB-809F-2BA9B3D9F05B}" destId="{63722033-ABC2-4490-8FEA-D95EC5505B8A}" srcOrd="11" destOrd="0" parTransId="{45CCCA3B-A9F1-4B62-83DA-99EA5F52743B}" sibTransId="{C7CB78DF-5C26-4C37-8837-8A2F95F9E5ED}"/>
    <dgm:cxn modelId="{BB5D8A91-3F55-4BD6-93BB-21FBFA04AE83}" srcId="{FBCCA9A5-EC42-48CB-809F-2BA9B3D9F05B}" destId="{D5F8D77E-6D99-4571-9E5A-A34119EA4F8F}" srcOrd="3" destOrd="0" parTransId="{C6EC16BD-DF06-4442-89DD-4F45571CE9A8}" sibTransId="{131B7203-DE18-42CC-8334-A3C14C788C96}"/>
    <dgm:cxn modelId="{246E9184-9FE1-4CB5-BC67-C3741FCA7FBE}" type="presOf" srcId="{FBCCA9A5-EC42-48CB-809F-2BA9B3D9F05B}" destId="{33A03A09-BC2C-4F0F-A654-9C2DDDEBAC3E}" srcOrd="0" destOrd="0" presId="urn:microsoft.com/office/officeart/2005/8/layout/process5"/>
    <dgm:cxn modelId="{08D5F622-A2FA-4892-A647-F0D70B3BF09C}" type="presOf" srcId="{09474D7B-0FEA-434C-9C6E-D9952B8989DC}" destId="{05964D4D-ECD7-4B08-84B4-40B462084B6F}" srcOrd="0" destOrd="0" presId="urn:microsoft.com/office/officeart/2005/8/layout/process5"/>
    <dgm:cxn modelId="{8E5D2F7F-F1B9-4260-A9FF-0A1B42B235EB}" type="presOf" srcId="{643D47B6-469F-4366-B617-730A9CFF724E}" destId="{D3A7A7EC-9E71-465B-978E-D3A42C201CF4}" srcOrd="0" destOrd="0" presId="urn:microsoft.com/office/officeart/2005/8/layout/process5"/>
    <dgm:cxn modelId="{3E8D8C79-9AFA-4D55-91EE-7E76D86EB601}" type="presOf" srcId="{131B7203-DE18-42CC-8334-A3C14C788C96}" destId="{68D29733-3C3B-48E8-916D-12BD1AF238CD}" srcOrd="1" destOrd="0" presId="urn:microsoft.com/office/officeart/2005/8/layout/process5"/>
    <dgm:cxn modelId="{BF2DAE05-4115-4767-8B23-025867DB97BC}" type="presOf" srcId="{4632F6C6-7BFD-4493-8CDA-D3E7EE58522D}" destId="{1EBC7B5E-CDCB-4DFF-B357-5059A561E416}" srcOrd="0" destOrd="0" presId="urn:microsoft.com/office/officeart/2005/8/layout/process5"/>
    <dgm:cxn modelId="{1D5075E7-9392-4AB1-AFD8-34E9B6196D41}" type="presOf" srcId="{E4AFF98F-8974-4BD5-8E5F-406CFE1D0FEF}" destId="{09C3D02E-ABB7-42D1-99AB-48B64506F5A3}" srcOrd="0" destOrd="0" presId="urn:microsoft.com/office/officeart/2005/8/layout/process5"/>
    <dgm:cxn modelId="{BAE43BEE-02C0-4366-8646-619DC1614F0A}" type="presOf" srcId="{BBAD4C3D-A679-498E-996A-782E65913A06}" destId="{FB350B8E-6CC4-4502-8980-48F60691646B}" srcOrd="0" destOrd="0" presId="urn:microsoft.com/office/officeart/2005/8/layout/process5"/>
    <dgm:cxn modelId="{99BF3514-FB3E-4E18-97F2-B1D284625A70}" type="presOf" srcId="{63722033-ABC2-4490-8FEA-D95EC5505B8A}" destId="{3A4DF270-2C3A-4707-803B-7F47938AF7F9}" srcOrd="0" destOrd="0" presId="urn:microsoft.com/office/officeart/2005/8/layout/process5"/>
    <dgm:cxn modelId="{07CCDE4B-83EC-4276-9B1A-66C447163EFE}" type="presOf" srcId="{C7CB78DF-5C26-4C37-8837-8A2F95F9E5ED}" destId="{65507C69-FE64-47BB-91DF-92B9B71D3340}" srcOrd="0" destOrd="0" presId="urn:microsoft.com/office/officeart/2005/8/layout/process5"/>
    <dgm:cxn modelId="{934C71C4-C9BC-486D-99EF-6D19A4717329}" type="presOf" srcId="{CB482A8D-4ECD-4512-BCFF-A3F4AE28C7E3}" destId="{F7C0B03A-54B7-4328-BE3F-0EE33116423B}" srcOrd="0" destOrd="0" presId="urn:microsoft.com/office/officeart/2005/8/layout/process5"/>
    <dgm:cxn modelId="{4B2166FA-48A7-460B-93E7-ADA85DA6FDC4}" type="presOf" srcId="{FCEF2089-3AC6-4027-AE39-46B8C849C802}" destId="{B11E254B-A932-4B5E-98F5-FA222F6B3F7F}" srcOrd="1" destOrd="0" presId="urn:microsoft.com/office/officeart/2005/8/layout/process5"/>
    <dgm:cxn modelId="{F2EC9633-5AA4-4F93-A101-5292E150E21C}" srcId="{FBCCA9A5-EC42-48CB-809F-2BA9B3D9F05B}" destId="{E4AFF98F-8974-4BD5-8E5F-406CFE1D0FEF}" srcOrd="0" destOrd="0" parTransId="{599CC6D5-35DB-4AAF-9981-F2D65C995117}" sibTransId="{A635F3F7-E832-4F4D-B970-32C2FDC857E8}"/>
    <dgm:cxn modelId="{7A88F1C2-CA6A-4CB7-8F2E-2C08E0EB4587}" srcId="{FBCCA9A5-EC42-48CB-809F-2BA9B3D9F05B}" destId="{8354DF6D-FE5F-4A58-AD76-4F5E08080FBF}" srcOrd="9" destOrd="0" parTransId="{112AF8E4-243C-4E9E-9033-80D3ABDDC240}" sibTransId="{4632F6C6-7BFD-4493-8CDA-D3E7EE58522D}"/>
    <dgm:cxn modelId="{47E38AFB-F3A8-4276-B8DC-8AF3C1CDAC85}" srcId="{FBCCA9A5-EC42-48CB-809F-2BA9B3D9F05B}" destId="{1F2D5496-69EC-47AC-8781-30CF3B1F4020}" srcOrd="4" destOrd="0" parTransId="{F79241B7-2DB5-479B-BEF6-537DD878E1BD}" sibTransId="{2B683189-8175-4C7D-A745-33B9871509B4}"/>
    <dgm:cxn modelId="{F6AA809B-A2C7-4DDA-8574-FD9D0011E9B6}" type="presOf" srcId="{4632F6C6-7BFD-4493-8CDA-D3E7EE58522D}" destId="{A4011DAD-DFA9-4258-B9A7-BABC412FC610}" srcOrd="1" destOrd="0" presId="urn:microsoft.com/office/officeart/2005/8/layout/process5"/>
    <dgm:cxn modelId="{9C576052-A723-4036-BFB7-20B217E8FD7E}" type="presOf" srcId="{FCEF2089-3AC6-4027-AE39-46B8C849C802}" destId="{672156B8-8640-4D97-9655-661B14804D47}" srcOrd="0" destOrd="0" presId="urn:microsoft.com/office/officeart/2005/8/layout/process5"/>
    <dgm:cxn modelId="{A74660E2-C269-4BFB-846E-4A5451FC27FD}" type="presOf" srcId="{F615B83C-BD61-4C74-9AFD-986A10596F7F}" destId="{5498BAB9-C1D1-40FF-8C46-F030E16F8E41}" srcOrd="1" destOrd="0" presId="urn:microsoft.com/office/officeart/2005/8/layout/process5"/>
    <dgm:cxn modelId="{668D12B9-863A-4861-B66E-5DCD199DA302}" type="presOf" srcId="{44CAD281-45BE-4971-8F15-8D119054EA81}" destId="{6B881332-B05A-4B80-89E8-78163C36A01B}" srcOrd="0" destOrd="0" presId="urn:microsoft.com/office/officeart/2005/8/layout/process5"/>
    <dgm:cxn modelId="{A3780311-8DC9-4151-AD0C-0CBB64354CB4}" type="presOf" srcId="{822E396E-28CE-4DCA-A33F-3BEA14AE2137}" destId="{055EC16D-D999-4B4E-98A8-ACF8144A33F6}" srcOrd="0" destOrd="0" presId="urn:microsoft.com/office/officeart/2005/8/layout/process5"/>
    <dgm:cxn modelId="{AD2434C4-5B55-42DB-A576-7F04AFD35FA0}" type="presOf" srcId="{F615B83C-BD61-4C74-9AFD-986A10596F7F}" destId="{12C90157-B31A-40D3-B2F5-7227DF9095A8}" srcOrd="0" destOrd="0" presId="urn:microsoft.com/office/officeart/2005/8/layout/process5"/>
    <dgm:cxn modelId="{9F9F3546-DC3D-4E40-BA4C-2AE00CB15376}" type="presOf" srcId="{EAE29CC0-8812-45AA-96B0-737327A95F1F}" destId="{58C8F03E-01C3-4C08-BEC9-9A44E61FAE87}" srcOrd="0" destOrd="0" presId="urn:microsoft.com/office/officeart/2005/8/layout/process5"/>
    <dgm:cxn modelId="{74F892D9-795A-4364-8039-1D781550C584}" srcId="{FBCCA9A5-EC42-48CB-809F-2BA9B3D9F05B}" destId="{E1BD0DD7-21C5-497A-984D-22A22C53CD75}" srcOrd="6" destOrd="0" parTransId="{BBC1A6AE-F600-4B1A-84A9-CBC32D9F97C7}" sibTransId="{5FB21555-293A-4708-A3DD-CE10E1189C97}"/>
    <dgm:cxn modelId="{B7913E9F-22B2-4FD0-B78F-4CADC6CD9C7A}" srcId="{FBCCA9A5-EC42-48CB-809F-2BA9B3D9F05B}" destId="{8E22FBD4-2FF2-4970-989A-D8EE7848B623}" srcOrd="14" destOrd="0" parTransId="{EDCDCA51-D41F-4170-8A88-F5C46B41C7C6}" sibTransId="{ECDB0EA3-520D-4AAD-B185-F80185D2A092}"/>
    <dgm:cxn modelId="{35C37F96-BA3B-4227-97DD-624E44253DAB}" srcId="{FBCCA9A5-EC42-48CB-809F-2BA9B3D9F05B}" destId="{44CAD281-45BE-4971-8F15-8D119054EA81}" srcOrd="5" destOrd="0" parTransId="{F309DB3E-C310-484D-87A4-BE51F07F5EDE}" sibTransId="{1B44FBF8-5944-4CF8-8069-A30ACFB3490C}"/>
    <dgm:cxn modelId="{EA1CE977-EA3E-4EA3-A1F2-33532C62D9E0}" type="presOf" srcId="{5FB21555-293A-4708-A3DD-CE10E1189C97}" destId="{E2B08541-12C3-4041-9BA2-1623106F8721}" srcOrd="0" destOrd="0" presId="urn:microsoft.com/office/officeart/2005/8/layout/process5"/>
    <dgm:cxn modelId="{CABA7D2F-1193-49C2-A0E3-C2CF7DE71281}" type="presOf" srcId="{6963E679-792C-4BDA-9EF6-294F5E5F8916}" destId="{679A8BB5-A94C-44DD-87F9-0C0A2FDD0094}" srcOrd="0" destOrd="0" presId="urn:microsoft.com/office/officeart/2005/8/layout/process5"/>
    <dgm:cxn modelId="{7C030019-5619-466A-ADD4-E242D9F24E02}" srcId="{FBCCA9A5-EC42-48CB-809F-2BA9B3D9F05B}" destId="{CB482A8D-4ECD-4512-BCFF-A3F4AE28C7E3}" srcOrd="7" destOrd="0" parTransId="{3F25FAF9-B435-4917-8A08-830CF14951C0}" sibTransId="{B0ABDE05-2415-4E4A-BECB-D7423E217A07}"/>
    <dgm:cxn modelId="{20B97CE2-EB78-4012-BF98-4BF204D25ECD}" type="presOf" srcId="{D5F8D77E-6D99-4571-9E5A-A34119EA4F8F}" destId="{64117997-1F5A-4115-AE3C-3DDDF4B2A546}" srcOrd="0" destOrd="0" presId="urn:microsoft.com/office/officeart/2005/8/layout/process5"/>
    <dgm:cxn modelId="{E3FD92AB-7C44-4B88-AB54-D0D752B4F599}" type="presOf" srcId="{B0ABDE05-2415-4E4A-BECB-D7423E217A07}" destId="{8C9A22EE-F0D9-4D15-985A-357C9A3AB9AA}" srcOrd="1" destOrd="0" presId="urn:microsoft.com/office/officeart/2005/8/layout/process5"/>
    <dgm:cxn modelId="{6EB71EE3-1C83-4311-A1AD-E07A009A95EF}" srcId="{FBCCA9A5-EC42-48CB-809F-2BA9B3D9F05B}" destId="{822E396E-28CE-4DCA-A33F-3BEA14AE2137}" srcOrd="12" destOrd="0" parTransId="{660FFB47-6901-4FA2-815A-FAD9C00EDFE5}" sibTransId="{87D8EC64-1DCC-437D-B501-1C03A9423493}"/>
    <dgm:cxn modelId="{84F0C46E-9FB8-4428-A7E0-02DB1C5E565F}" type="presOf" srcId="{1F2D5496-69EC-47AC-8781-30CF3B1F4020}" destId="{E99B1678-B20E-4AC5-BBBD-F0CF61E9D212}" srcOrd="0" destOrd="0" presId="urn:microsoft.com/office/officeart/2005/8/layout/process5"/>
    <dgm:cxn modelId="{76D7BF02-6D22-4A76-85FB-41EDB9C05D2A}" type="presOf" srcId="{2B683189-8175-4C7D-A745-33B9871509B4}" destId="{13FB8952-3556-4FEB-9506-7D7E980A68A7}" srcOrd="0" destOrd="0" presId="urn:microsoft.com/office/officeart/2005/8/layout/process5"/>
    <dgm:cxn modelId="{69E28CD5-1C31-43B6-8EF9-A322EF7F5F6C}" type="presOf" srcId="{BBAD4C3D-A679-498E-996A-782E65913A06}" destId="{75A88050-777C-44BF-B517-BC2408666CEB}" srcOrd="1" destOrd="0" presId="urn:microsoft.com/office/officeart/2005/8/layout/process5"/>
    <dgm:cxn modelId="{D708CB4D-AB36-4D2F-B1A9-8977A555B95D}" type="presOf" srcId="{1B44FBF8-5944-4CF8-8069-A30ACFB3490C}" destId="{CD00EED1-C384-4262-BE4A-3D05867468F3}" srcOrd="1" destOrd="0" presId="urn:microsoft.com/office/officeart/2005/8/layout/process5"/>
    <dgm:cxn modelId="{EDC37A74-0B8C-454C-96AC-BC836DA33E4F}" type="presOf" srcId="{EAE29CC0-8812-45AA-96B0-737327A95F1F}" destId="{34DBE209-E5B6-4D36-96DD-7BDEAAF1B498}" srcOrd="1" destOrd="0" presId="urn:microsoft.com/office/officeart/2005/8/layout/process5"/>
    <dgm:cxn modelId="{D5F017D3-17DA-4C6D-9CC7-DFC1B9930DAE}" type="presOf" srcId="{A635F3F7-E832-4F4D-B970-32C2FDC857E8}" destId="{9E2C19B0-9C3C-4FC5-BC18-0F52892BAF3B}" srcOrd="1" destOrd="0" presId="urn:microsoft.com/office/officeart/2005/8/layout/process5"/>
    <dgm:cxn modelId="{6BC7EF18-1BF1-46B6-9120-AA6FDAC14E69}" type="presOf" srcId="{665528B1-4C2E-4996-A3C7-958A56CB1EC8}" destId="{0AC6F446-B909-4619-99A3-D28A4B1AE386}" srcOrd="0" destOrd="0" presId="urn:microsoft.com/office/officeart/2005/8/layout/process5"/>
    <dgm:cxn modelId="{934EFDD3-2446-4AF5-BD1D-FECF4349591D}" type="presOf" srcId="{B0ABDE05-2415-4E4A-BECB-D7423E217A07}" destId="{429542BC-C631-4957-A076-508B838A06C7}" srcOrd="0" destOrd="0" presId="urn:microsoft.com/office/officeart/2005/8/layout/process5"/>
    <dgm:cxn modelId="{4CD10325-1894-4392-81A7-AA238A9B3B04}" srcId="{FBCCA9A5-EC42-48CB-809F-2BA9B3D9F05B}" destId="{665528B1-4C2E-4996-A3C7-958A56CB1EC8}" srcOrd="1" destOrd="0" parTransId="{07D2F71A-EFC1-4FF4-941E-30DED04BB480}" sibTransId="{FCEF2089-3AC6-4027-AE39-46B8C849C802}"/>
    <dgm:cxn modelId="{FF4A6ADF-2AC5-47E0-9BFD-DAD85B6D862A}" type="presOf" srcId="{131B7203-DE18-42CC-8334-A3C14C788C96}" destId="{A192E516-6645-4663-AABA-02A1405ECBCB}" srcOrd="0" destOrd="0" presId="urn:microsoft.com/office/officeart/2005/8/layout/process5"/>
    <dgm:cxn modelId="{FCEC3CE6-7502-493C-B8AE-B75A6FE727A1}" srcId="{FBCCA9A5-EC42-48CB-809F-2BA9B3D9F05B}" destId="{697FBB3E-9160-4A6A-BB7E-279DE2CBF33E}" srcOrd="8" destOrd="0" parTransId="{61C09501-D477-4C8E-B07E-DE2A09A8E1A7}" sibTransId="{BBAD4C3D-A679-498E-996A-782E65913A06}"/>
    <dgm:cxn modelId="{D040B4EC-CEBA-46F9-9627-4625F4288E4F}" type="presOf" srcId="{2B683189-8175-4C7D-A745-33B9871509B4}" destId="{F17A3C92-7CE3-4635-B0FC-B08B5BB59830}" srcOrd="1" destOrd="0" presId="urn:microsoft.com/office/officeart/2005/8/layout/process5"/>
    <dgm:cxn modelId="{1399FF15-2329-41BE-9DAC-93FFD843BEAF}" type="presOf" srcId="{1B44FBF8-5944-4CF8-8069-A30ACFB3490C}" destId="{9099A6E5-6268-4293-A415-EAC3369D1CC3}" srcOrd="0" destOrd="0" presId="urn:microsoft.com/office/officeart/2005/8/layout/process5"/>
    <dgm:cxn modelId="{0F57936A-972B-4B91-85B0-5F6F1F7A25A7}" type="presOf" srcId="{C7CB78DF-5C26-4C37-8837-8A2F95F9E5ED}" destId="{81A18267-FDDE-4044-AA5A-9CED81FA2F52}" srcOrd="1" destOrd="0" presId="urn:microsoft.com/office/officeart/2005/8/layout/process5"/>
    <dgm:cxn modelId="{BF40540C-D0F9-457B-898B-5DBC5EC4DC8C}" type="presOf" srcId="{E1BD0DD7-21C5-497A-984D-22A22C53CD75}" destId="{10B49155-BFAC-4B28-BBBB-DEE97B1A29E3}" srcOrd="0" destOrd="0" presId="urn:microsoft.com/office/officeart/2005/8/layout/process5"/>
    <dgm:cxn modelId="{C95DE759-9FD0-439F-80F7-54A9A4A32C26}" srcId="{FBCCA9A5-EC42-48CB-809F-2BA9B3D9F05B}" destId="{643D47B6-469F-4366-B617-730A9CFF724E}" srcOrd="13" destOrd="0" parTransId="{64FAC2D6-9830-4A78-9444-30689604F581}" sibTransId="{6963E679-792C-4BDA-9EF6-294F5E5F8916}"/>
    <dgm:cxn modelId="{0D44EE4E-E0AC-449C-9EDB-87349D84AEF3}" type="presOf" srcId="{87D8EC64-1DCC-437D-B501-1C03A9423493}" destId="{0ADCD514-A68A-409D-BA89-71F5C45D7B40}" srcOrd="0" destOrd="0" presId="urn:microsoft.com/office/officeart/2005/8/layout/process5"/>
    <dgm:cxn modelId="{04825495-91BF-47A1-9F8B-716555407BC3}" type="presParOf" srcId="{33A03A09-BC2C-4F0F-A654-9C2DDDEBAC3E}" destId="{09C3D02E-ABB7-42D1-99AB-48B64506F5A3}" srcOrd="0" destOrd="0" presId="urn:microsoft.com/office/officeart/2005/8/layout/process5"/>
    <dgm:cxn modelId="{3D60328F-1FFF-4D36-8834-ABFA747AE29F}" type="presParOf" srcId="{33A03A09-BC2C-4F0F-A654-9C2DDDEBAC3E}" destId="{C6A51736-7C84-45C6-AD6B-EBEAD9185841}" srcOrd="1" destOrd="0" presId="urn:microsoft.com/office/officeart/2005/8/layout/process5"/>
    <dgm:cxn modelId="{E3A52E4C-8B35-4416-ABFF-BCA8AAFD786E}" type="presParOf" srcId="{C6A51736-7C84-45C6-AD6B-EBEAD9185841}" destId="{9E2C19B0-9C3C-4FC5-BC18-0F52892BAF3B}" srcOrd="0" destOrd="0" presId="urn:microsoft.com/office/officeart/2005/8/layout/process5"/>
    <dgm:cxn modelId="{2D38551D-68E4-4921-84C6-5779F5DF6564}" type="presParOf" srcId="{33A03A09-BC2C-4F0F-A654-9C2DDDEBAC3E}" destId="{0AC6F446-B909-4619-99A3-D28A4B1AE386}" srcOrd="2" destOrd="0" presId="urn:microsoft.com/office/officeart/2005/8/layout/process5"/>
    <dgm:cxn modelId="{599605E4-3C22-4068-9FBD-38510B4BD629}" type="presParOf" srcId="{33A03A09-BC2C-4F0F-A654-9C2DDDEBAC3E}" destId="{672156B8-8640-4D97-9655-661B14804D47}" srcOrd="3" destOrd="0" presId="urn:microsoft.com/office/officeart/2005/8/layout/process5"/>
    <dgm:cxn modelId="{8CB80260-FDEB-4A34-B613-F5E05FE03439}" type="presParOf" srcId="{672156B8-8640-4D97-9655-661B14804D47}" destId="{B11E254B-A932-4B5E-98F5-FA222F6B3F7F}" srcOrd="0" destOrd="0" presId="urn:microsoft.com/office/officeart/2005/8/layout/process5"/>
    <dgm:cxn modelId="{25B88629-AE4E-4385-9CD2-56C582C11A32}" type="presParOf" srcId="{33A03A09-BC2C-4F0F-A654-9C2DDDEBAC3E}" destId="{05964D4D-ECD7-4B08-84B4-40B462084B6F}" srcOrd="4" destOrd="0" presId="urn:microsoft.com/office/officeart/2005/8/layout/process5"/>
    <dgm:cxn modelId="{7E95650A-6E8C-424C-B033-FB92ACA176B4}" type="presParOf" srcId="{33A03A09-BC2C-4F0F-A654-9C2DDDEBAC3E}" destId="{12C90157-B31A-40D3-B2F5-7227DF9095A8}" srcOrd="5" destOrd="0" presId="urn:microsoft.com/office/officeart/2005/8/layout/process5"/>
    <dgm:cxn modelId="{93A51C0A-CDDA-44CB-AC09-06A087C845CB}" type="presParOf" srcId="{12C90157-B31A-40D3-B2F5-7227DF9095A8}" destId="{5498BAB9-C1D1-40FF-8C46-F030E16F8E41}" srcOrd="0" destOrd="0" presId="urn:microsoft.com/office/officeart/2005/8/layout/process5"/>
    <dgm:cxn modelId="{D772A5A5-288B-4A18-A0FA-2B2D51AF9DA5}" type="presParOf" srcId="{33A03A09-BC2C-4F0F-A654-9C2DDDEBAC3E}" destId="{64117997-1F5A-4115-AE3C-3DDDF4B2A546}" srcOrd="6" destOrd="0" presId="urn:microsoft.com/office/officeart/2005/8/layout/process5"/>
    <dgm:cxn modelId="{96EB06A6-58F3-4269-9F81-47412E6C727D}" type="presParOf" srcId="{33A03A09-BC2C-4F0F-A654-9C2DDDEBAC3E}" destId="{A192E516-6645-4663-AABA-02A1405ECBCB}" srcOrd="7" destOrd="0" presId="urn:microsoft.com/office/officeart/2005/8/layout/process5"/>
    <dgm:cxn modelId="{CE02DDA7-2084-4DDF-A913-402F39EA9A9D}" type="presParOf" srcId="{A192E516-6645-4663-AABA-02A1405ECBCB}" destId="{68D29733-3C3B-48E8-916D-12BD1AF238CD}" srcOrd="0" destOrd="0" presId="urn:microsoft.com/office/officeart/2005/8/layout/process5"/>
    <dgm:cxn modelId="{3327ACF8-01EB-4C17-9699-2FB89C216A8B}" type="presParOf" srcId="{33A03A09-BC2C-4F0F-A654-9C2DDDEBAC3E}" destId="{E99B1678-B20E-4AC5-BBBD-F0CF61E9D212}" srcOrd="8" destOrd="0" presId="urn:microsoft.com/office/officeart/2005/8/layout/process5"/>
    <dgm:cxn modelId="{0861802E-CD0F-4EBF-B51A-12DA4CB06EE5}" type="presParOf" srcId="{33A03A09-BC2C-4F0F-A654-9C2DDDEBAC3E}" destId="{13FB8952-3556-4FEB-9506-7D7E980A68A7}" srcOrd="9" destOrd="0" presId="urn:microsoft.com/office/officeart/2005/8/layout/process5"/>
    <dgm:cxn modelId="{2D1ECB8A-5502-4B89-8D24-A6149579BD8D}" type="presParOf" srcId="{13FB8952-3556-4FEB-9506-7D7E980A68A7}" destId="{F17A3C92-7CE3-4635-B0FC-B08B5BB59830}" srcOrd="0" destOrd="0" presId="urn:microsoft.com/office/officeart/2005/8/layout/process5"/>
    <dgm:cxn modelId="{272D40AE-2E51-4388-993D-2A5DF0A3137D}" type="presParOf" srcId="{33A03A09-BC2C-4F0F-A654-9C2DDDEBAC3E}" destId="{6B881332-B05A-4B80-89E8-78163C36A01B}" srcOrd="10" destOrd="0" presId="urn:microsoft.com/office/officeart/2005/8/layout/process5"/>
    <dgm:cxn modelId="{B8AC388D-927E-466E-ACED-8296071BED4E}" type="presParOf" srcId="{33A03A09-BC2C-4F0F-A654-9C2DDDEBAC3E}" destId="{9099A6E5-6268-4293-A415-EAC3369D1CC3}" srcOrd="11" destOrd="0" presId="urn:microsoft.com/office/officeart/2005/8/layout/process5"/>
    <dgm:cxn modelId="{63A0E8E0-A589-40A9-865C-73A60DA951D2}" type="presParOf" srcId="{9099A6E5-6268-4293-A415-EAC3369D1CC3}" destId="{CD00EED1-C384-4262-BE4A-3D05867468F3}" srcOrd="0" destOrd="0" presId="urn:microsoft.com/office/officeart/2005/8/layout/process5"/>
    <dgm:cxn modelId="{BC8C61B0-BB4A-408F-88F3-228E717300DF}" type="presParOf" srcId="{33A03A09-BC2C-4F0F-A654-9C2DDDEBAC3E}" destId="{10B49155-BFAC-4B28-BBBB-DEE97B1A29E3}" srcOrd="12" destOrd="0" presId="urn:microsoft.com/office/officeart/2005/8/layout/process5"/>
    <dgm:cxn modelId="{75C14B08-C41A-4122-9CEA-D11D40366036}" type="presParOf" srcId="{33A03A09-BC2C-4F0F-A654-9C2DDDEBAC3E}" destId="{E2B08541-12C3-4041-9BA2-1623106F8721}" srcOrd="13" destOrd="0" presId="urn:microsoft.com/office/officeart/2005/8/layout/process5"/>
    <dgm:cxn modelId="{F646D220-EBD8-445B-9B9E-6F53D7B4D333}" type="presParOf" srcId="{E2B08541-12C3-4041-9BA2-1623106F8721}" destId="{BA1C962E-0F1F-41B7-8150-E4EB0CE51282}" srcOrd="0" destOrd="0" presId="urn:microsoft.com/office/officeart/2005/8/layout/process5"/>
    <dgm:cxn modelId="{152611B5-2F8D-4B60-A1A4-D0C640667CC9}" type="presParOf" srcId="{33A03A09-BC2C-4F0F-A654-9C2DDDEBAC3E}" destId="{F7C0B03A-54B7-4328-BE3F-0EE33116423B}" srcOrd="14" destOrd="0" presId="urn:microsoft.com/office/officeart/2005/8/layout/process5"/>
    <dgm:cxn modelId="{D67BBAD5-1F1E-42A7-98A5-0596C0211441}" type="presParOf" srcId="{33A03A09-BC2C-4F0F-A654-9C2DDDEBAC3E}" destId="{429542BC-C631-4957-A076-508B838A06C7}" srcOrd="15" destOrd="0" presId="urn:microsoft.com/office/officeart/2005/8/layout/process5"/>
    <dgm:cxn modelId="{5FFEB852-879E-48D6-832F-6ACB541B3D03}" type="presParOf" srcId="{429542BC-C631-4957-A076-508B838A06C7}" destId="{8C9A22EE-F0D9-4D15-985A-357C9A3AB9AA}" srcOrd="0" destOrd="0" presId="urn:microsoft.com/office/officeart/2005/8/layout/process5"/>
    <dgm:cxn modelId="{785D5415-B46D-496D-AC6F-DA150FD8ABBA}" type="presParOf" srcId="{33A03A09-BC2C-4F0F-A654-9C2DDDEBAC3E}" destId="{5AD2BDDB-989D-4B1B-98EB-1BE3041A139D}" srcOrd="16" destOrd="0" presId="urn:microsoft.com/office/officeart/2005/8/layout/process5"/>
    <dgm:cxn modelId="{0A9747D6-7EC1-4CF8-99AD-10D83EBC9563}" type="presParOf" srcId="{33A03A09-BC2C-4F0F-A654-9C2DDDEBAC3E}" destId="{FB350B8E-6CC4-4502-8980-48F60691646B}" srcOrd="17" destOrd="0" presId="urn:microsoft.com/office/officeart/2005/8/layout/process5"/>
    <dgm:cxn modelId="{BE883971-5E6C-433E-845C-666D4B2DE661}" type="presParOf" srcId="{FB350B8E-6CC4-4502-8980-48F60691646B}" destId="{75A88050-777C-44BF-B517-BC2408666CEB}" srcOrd="0" destOrd="0" presId="urn:microsoft.com/office/officeart/2005/8/layout/process5"/>
    <dgm:cxn modelId="{32D94B81-6543-48EE-B52D-FE57B1FDD7D9}" type="presParOf" srcId="{33A03A09-BC2C-4F0F-A654-9C2DDDEBAC3E}" destId="{B72267FE-6027-493F-BB3A-9C0C313A55C5}" srcOrd="18" destOrd="0" presId="urn:microsoft.com/office/officeart/2005/8/layout/process5"/>
    <dgm:cxn modelId="{AD7F63A5-2A43-4E04-AF08-26BA5A44BAB7}" type="presParOf" srcId="{33A03A09-BC2C-4F0F-A654-9C2DDDEBAC3E}" destId="{1EBC7B5E-CDCB-4DFF-B357-5059A561E416}" srcOrd="19" destOrd="0" presId="urn:microsoft.com/office/officeart/2005/8/layout/process5"/>
    <dgm:cxn modelId="{9D2ABD4A-4C99-44E0-8C2E-5180E8CE961C}" type="presParOf" srcId="{1EBC7B5E-CDCB-4DFF-B357-5059A561E416}" destId="{A4011DAD-DFA9-4258-B9A7-BABC412FC610}" srcOrd="0" destOrd="0" presId="urn:microsoft.com/office/officeart/2005/8/layout/process5"/>
    <dgm:cxn modelId="{9517E515-5550-4760-8B09-EFBAF789D2AE}" type="presParOf" srcId="{33A03A09-BC2C-4F0F-A654-9C2DDDEBAC3E}" destId="{2989592C-4064-4C20-A00E-1F498FEFAC5E}" srcOrd="20" destOrd="0" presId="urn:microsoft.com/office/officeart/2005/8/layout/process5"/>
    <dgm:cxn modelId="{20A4B183-D123-4EE6-959A-F0A27EC6347E}" type="presParOf" srcId="{33A03A09-BC2C-4F0F-A654-9C2DDDEBAC3E}" destId="{58C8F03E-01C3-4C08-BEC9-9A44E61FAE87}" srcOrd="21" destOrd="0" presId="urn:microsoft.com/office/officeart/2005/8/layout/process5"/>
    <dgm:cxn modelId="{8B54111E-C4FE-4B42-B347-138CE13E8C38}" type="presParOf" srcId="{58C8F03E-01C3-4C08-BEC9-9A44E61FAE87}" destId="{34DBE209-E5B6-4D36-96DD-7BDEAAF1B498}" srcOrd="0" destOrd="0" presId="urn:microsoft.com/office/officeart/2005/8/layout/process5"/>
    <dgm:cxn modelId="{AAB03D23-F14F-46DE-908E-078E70269DBE}" type="presParOf" srcId="{33A03A09-BC2C-4F0F-A654-9C2DDDEBAC3E}" destId="{3A4DF270-2C3A-4707-803B-7F47938AF7F9}" srcOrd="22" destOrd="0" presId="urn:microsoft.com/office/officeart/2005/8/layout/process5"/>
    <dgm:cxn modelId="{11E1FAB9-1D55-4CFC-8F9E-F3D504B6EF30}" type="presParOf" srcId="{33A03A09-BC2C-4F0F-A654-9C2DDDEBAC3E}" destId="{65507C69-FE64-47BB-91DF-92B9B71D3340}" srcOrd="23" destOrd="0" presId="urn:microsoft.com/office/officeart/2005/8/layout/process5"/>
    <dgm:cxn modelId="{C27379B9-D672-4102-94EB-5BD0919F63D2}" type="presParOf" srcId="{65507C69-FE64-47BB-91DF-92B9B71D3340}" destId="{81A18267-FDDE-4044-AA5A-9CED81FA2F52}" srcOrd="0" destOrd="0" presId="urn:microsoft.com/office/officeart/2005/8/layout/process5"/>
    <dgm:cxn modelId="{A1986015-1816-4EE3-B995-262C6E85C61A}" type="presParOf" srcId="{33A03A09-BC2C-4F0F-A654-9C2DDDEBAC3E}" destId="{055EC16D-D999-4B4E-98A8-ACF8144A33F6}" srcOrd="24" destOrd="0" presId="urn:microsoft.com/office/officeart/2005/8/layout/process5"/>
    <dgm:cxn modelId="{A4399C80-16BB-4F1E-96F4-A3B551FB9198}" type="presParOf" srcId="{33A03A09-BC2C-4F0F-A654-9C2DDDEBAC3E}" destId="{0ADCD514-A68A-409D-BA89-71F5C45D7B40}" srcOrd="25" destOrd="0" presId="urn:microsoft.com/office/officeart/2005/8/layout/process5"/>
    <dgm:cxn modelId="{C68B4138-99C6-4AC6-80F1-185D730E6B2C}" type="presParOf" srcId="{0ADCD514-A68A-409D-BA89-71F5C45D7B40}" destId="{D1871FB8-53B1-450D-B2D0-8D529E4BCC6E}" srcOrd="0" destOrd="0" presId="urn:microsoft.com/office/officeart/2005/8/layout/process5"/>
    <dgm:cxn modelId="{7B9BB420-DBDA-4F04-8CFF-9B41D5967A11}" type="presParOf" srcId="{33A03A09-BC2C-4F0F-A654-9C2DDDEBAC3E}" destId="{D3A7A7EC-9E71-465B-978E-D3A42C201CF4}" srcOrd="26" destOrd="0" presId="urn:microsoft.com/office/officeart/2005/8/layout/process5"/>
    <dgm:cxn modelId="{4065607E-7379-4AD9-9187-A78B99BB996D}" type="presParOf" srcId="{33A03A09-BC2C-4F0F-A654-9C2DDDEBAC3E}" destId="{679A8BB5-A94C-44DD-87F9-0C0A2FDD0094}" srcOrd="27" destOrd="0" presId="urn:microsoft.com/office/officeart/2005/8/layout/process5"/>
    <dgm:cxn modelId="{2E0419C8-5E2B-4654-9D65-F658D82C3559}" type="presParOf" srcId="{679A8BB5-A94C-44DD-87F9-0C0A2FDD0094}" destId="{F4850AA3-AEFB-45C6-B8EE-FE0F6D3083A7}" srcOrd="0" destOrd="0" presId="urn:microsoft.com/office/officeart/2005/8/layout/process5"/>
    <dgm:cxn modelId="{B54432ED-555E-4D47-B7BA-97F4F78F9EE0}" type="presParOf" srcId="{33A03A09-BC2C-4F0F-A654-9C2DDDEBAC3E}" destId="{18A0134C-FFA5-4A8E-8CFF-C0FC2555E7E9}" srcOrd="28" destOrd="0" presId="urn:microsoft.com/office/officeart/2005/8/layout/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6B68233-7DEE-4C52-BEA5-728062EF14DE}" type="doc">
      <dgm:prSet loTypeId="urn:microsoft.com/office/officeart/2011/layout/Tab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A6DA5D-CF47-490D-B15B-87424F92E0DB}">
      <dgm:prSet phldrT="[Text]"/>
      <dgm:spPr/>
      <dgm:t>
        <a:bodyPr/>
        <a:lstStyle/>
        <a:p>
          <a:r>
            <a:rPr lang="en-US" dirty="0" smtClean="0"/>
            <a:t>Username</a:t>
          </a:r>
          <a:endParaRPr lang="en-US" dirty="0"/>
        </a:p>
      </dgm:t>
    </dgm:pt>
    <dgm:pt modelId="{4C0218B8-556F-4573-A0FF-75EE5027EB32}" type="parTrans" cxnId="{80F8E935-C0D0-4F3C-A5E8-3EE1D875D109}">
      <dgm:prSet/>
      <dgm:spPr/>
      <dgm:t>
        <a:bodyPr/>
        <a:lstStyle/>
        <a:p>
          <a:endParaRPr lang="en-US"/>
        </a:p>
      </dgm:t>
    </dgm:pt>
    <dgm:pt modelId="{54291E41-1BD6-4107-8D16-48DF530E835A}" type="sibTrans" cxnId="{80F8E935-C0D0-4F3C-A5E8-3EE1D875D109}">
      <dgm:prSet/>
      <dgm:spPr/>
      <dgm:t>
        <a:bodyPr/>
        <a:lstStyle/>
        <a:p>
          <a:endParaRPr lang="en-US"/>
        </a:p>
      </dgm:t>
    </dgm:pt>
    <dgm:pt modelId="{F690E26B-3664-4653-950A-DF6D80135CC9}">
      <dgm:prSet phldrT="[Text]"/>
      <dgm:spPr/>
      <dgm:t>
        <a:bodyPr/>
        <a:lstStyle/>
        <a:p>
          <a:endParaRPr lang="en-US" dirty="0"/>
        </a:p>
      </dgm:t>
    </dgm:pt>
    <dgm:pt modelId="{E0FD46F1-A124-4DAD-93F6-EF782AECFE1E}" type="parTrans" cxnId="{AFA8215A-2EB5-4905-B3F9-2DED01FB1CED}">
      <dgm:prSet/>
      <dgm:spPr/>
      <dgm:t>
        <a:bodyPr/>
        <a:lstStyle/>
        <a:p>
          <a:endParaRPr lang="en-US"/>
        </a:p>
      </dgm:t>
    </dgm:pt>
    <dgm:pt modelId="{3A1941E9-59DC-4B0B-943F-D410BB8FC967}" type="sibTrans" cxnId="{AFA8215A-2EB5-4905-B3F9-2DED01FB1CED}">
      <dgm:prSet/>
      <dgm:spPr/>
      <dgm:t>
        <a:bodyPr/>
        <a:lstStyle/>
        <a:p>
          <a:endParaRPr lang="en-US"/>
        </a:p>
      </dgm:t>
    </dgm:pt>
    <dgm:pt modelId="{90FF55EF-231E-4D06-A130-240BF3C9D817}">
      <dgm:prSet phldrT="[Text]"/>
      <dgm:spPr/>
      <dgm:t>
        <a:bodyPr/>
        <a:lstStyle/>
        <a:p>
          <a:r>
            <a:rPr lang="en-US" dirty="0" err="1" smtClean="0"/>
            <a:t>Menuliskan</a:t>
          </a:r>
          <a:r>
            <a:rPr lang="en-US" dirty="0" smtClean="0"/>
            <a:t> username </a:t>
          </a:r>
          <a:r>
            <a:rPr lang="en-US" dirty="0" err="1" smtClean="0"/>
            <a:t>sama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namanya</a:t>
          </a:r>
          <a:r>
            <a:rPr lang="en-US" dirty="0" smtClean="0"/>
            <a:t> </a:t>
          </a:r>
          <a:r>
            <a:rPr lang="en-US" dirty="0" err="1" smtClean="0"/>
            <a:t>sehingga</a:t>
          </a:r>
          <a:r>
            <a:rPr lang="en-US" dirty="0" smtClean="0"/>
            <a:t> </a:t>
          </a:r>
          <a:r>
            <a:rPr lang="en-US" dirty="0" err="1" smtClean="0"/>
            <a:t>gagal</a:t>
          </a:r>
          <a:r>
            <a:rPr lang="en-US" dirty="0" smtClean="0"/>
            <a:t> register</a:t>
          </a:r>
          <a:endParaRPr lang="en-US" dirty="0"/>
        </a:p>
      </dgm:t>
    </dgm:pt>
    <dgm:pt modelId="{96FB2A7B-7063-4F41-AE4A-6D85B234D0C9}" type="parTrans" cxnId="{4C901CE4-E552-4698-AC60-959C2C2FF22F}">
      <dgm:prSet/>
      <dgm:spPr/>
      <dgm:t>
        <a:bodyPr/>
        <a:lstStyle/>
        <a:p>
          <a:endParaRPr lang="en-US"/>
        </a:p>
      </dgm:t>
    </dgm:pt>
    <dgm:pt modelId="{1EF5C8B4-1550-4B6F-A754-16A3F83CF921}" type="sibTrans" cxnId="{4C901CE4-E552-4698-AC60-959C2C2FF22F}">
      <dgm:prSet/>
      <dgm:spPr/>
      <dgm:t>
        <a:bodyPr/>
        <a:lstStyle/>
        <a:p>
          <a:endParaRPr lang="en-US"/>
        </a:p>
      </dgm:t>
    </dgm:pt>
    <dgm:pt modelId="{7B816ABF-4B15-43A5-B6C2-DC5873D7930F}">
      <dgm:prSet phldrT="[Text]"/>
      <dgm:spPr/>
      <dgm:t>
        <a:bodyPr/>
        <a:lstStyle/>
        <a:p>
          <a:r>
            <a:rPr lang="en-US" dirty="0" smtClean="0"/>
            <a:t>Nama Author</a:t>
          </a:r>
          <a:endParaRPr lang="en-US" dirty="0"/>
        </a:p>
      </dgm:t>
    </dgm:pt>
    <dgm:pt modelId="{1BB4CBE4-0C34-49B0-99EF-06A7C727EB4F}" type="parTrans" cxnId="{1BED00B2-50DF-4F44-8AF9-1B451004E72C}">
      <dgm:prSet/>
      <dgm:spPr/>
      <dgm:t>
        <a:bodyPr/>
        <a:lstStyle/>
        <a:p>
          <a:endParaRPr lang="en-US"/>
        </a:p>
      </dgm:t>
    </dgm:pt>
    <dgm:pt modelId="{DF1E2306-7CA5-405D-B5FE-43CC83AB0AEF}" type="sibTrans" cxnId="{1BED00B2-50DF-4F44-8AF9-1B451004E72C}">
      <dgm:prSet/>
      <dgm:spPr/>
      <dgm:t>
        <a:bodyPr/>
        <a:lstStyle/>
        <a:p>
          <a:endParaRPr lang="en-US"/>
        </a:p>
      </dgm:t>
    </dgm:pt>
    <dgm:pt modelId="{627CC92E-737E-414B-887F-904C3C31C9FA}">
      <dgm:prSet phldrT="[Text]"/>
      <dgm:spPr/>
      <dgm:t>
        <a:bodyPr/>
        <a:lstStyle/>
        <a:p>
          <a:endParaRPr lang="en-US" dirty="0"/>
        </a:p>
      </dgm:t>
    </dgm:pt>
    <dgm:pt modelId="{F25DE06E-F413-4F82-8778-9A5139BFEC3C}" type="parTrans" cxnId="{CB8BC529-8B7F-46A9-8800-3E72F95171DF}">
      <dgm:prSet/>
      <dgm:spPr/>
      <dgm:t>
        <a:bodyPr/>
        <a:lstStyle/>
        <a:p>
          <a:endParaRPr lang="en-US"/>
        </a:p>
      </dgm:t>
    </dgm:pt>
    <dgm:pt modelId="{D82C6213-31A8-420B-BA27-CFFF61F95B8B}" type="sibTrans" cxnId="{CB8BC529-8B7F-46A9-8800-3E72F95171DF}">
      <dgm:prSet/>
      <dgm:spPr/>
      <dgm:t>
        <a:bodyPr/>
        <a:lstStyle/>
        <a:p>
          <a:endParaRPr lang="en-US"/>
        </a:p>
      </dgm:t>
    </dgm:pt>
    <dgm:pt modelId="{EB69071B-7605-4EC5-A60D-8246EBE65F91}">
      <dgm:prSet phldrT="[Text]"/>
      <dgm:spPr/>
      <dgm:t>
        <a:bodyPr/>
        <a:lstStyle/>
        <a:p>
          <a:r>
            <a:rPr lang="en-US" dirty="0" smtClean="0"/>
            <a:t>Nama </a:t>
          </a:r>
          <a:r>
            <a:rPr lang="en-US" dirty="0" err="1" smtClean="0"/>
            <a:t>satu</a:t>
          </a:r>
          <a:r>
            <a:rPr lang="en-US" dirty="0" smtClean="0"/>
            <a:t> </a:t>
          </a:r>
          <a:r>
            <a:rPr lang="en-US" dirty="0" err="1" smtClean="0"/>
            <a:t>suku</a:t>
          </a:r>
          <a:r>
            <a:rPr lang="en-US" dirty="0" smtClean="0"/>
            <a:t> kata </a:t>
          </a:r>
          <a:r>
            <a:rPr lang="en-US" dirty="0" err="1" smtClean="0"/>
            <a:t>ditulis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first name </a:t>
          </a:r>
          <a:r>
            <a:rPr lang="en-US" dirty="0" err="1" smtClean="0"/>
            <a:t>saja</a:t>
          </a:r>
          <a:r>
            <a:rPr lang="en-US" dirty="0" smtClean="0"/>
            <a:t>, </a:t>
          </a:r>
          <a:r>
            <a:rPr lang="en-US" dirty="0" err="1" smtClean="0"/>
            <a:t>nama</a:t>
          </a:r>
          <a:r>
            <a:rPr lang="en-US" dirty="0" smtClean="0"/>
            <a:t> </a:t>
          </a:r>
          <a:r>
            <a:rPr lang="en-US" dirty="0" err="1" smtClean="0"/>
            <a:t>tengah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nama</a:t>
          </a:r>
          <a:r>
            <a:rPr lang="en-US" dirty="0" smtClean="0"/>
            <a:t> </a:t>
          </a:r>
          <a:r>
            <a:rPr lang="en-US" dirty="0" err="1" smtClean="0"/>
            <a:t>belakang</a:t>
          </a:r>
          <a:r>
            <a:rPr lang="en-US" dirty="0" smtClean="0"/>
            <a:t> </a:t>
          </a:r>
          <a:r>
            <a:rPr lang="en-US" dirty="0" err="1" smtClean="0"/>
            <a:t>diketik</a:t>
          </a:r>
          <a:r>
            <a:rPr lang="en-US" dirty="0" smtClean="0"/>
            <a:t> </a:t>
          </a:r>
          <a:r>
            <a:rPr lang="en-US" dirty="0" err="1" smtClean="0"/>
            <a:t>tanda</a:t>
          </a:r>
          <a:r>
            <a:rPr lang="en-US" dirty="0" smtClean="0"/>
            <a:t> (-)</a:t>
          </a:r>
          <a:endParaRPr lang="en-US" dirty="0"/>
        </a:p>
      </dgm:t>
    </dgm:pt>
    <dgm:pt modelId="{6F244F22-ACA4-4C88-B74C-9211AC59ECA7}" type="parTrans" cxnId="{BB3A1149-6CF8-4A04-866C-F1D8BDB39D45}">
      <dgm:prSet/>
      <dgm:spPr/>
      <dgm:t>
        <a:bodyPr/>
        <a:lstStyle/>
        <a:p>
          <a:endParaRPr lang="en-US"/>
        </a:p>
      </dgm:t>
    </dgm:pt>
    <dgm:pt modelId="{F808328A-6663-47AF-99B9-E0E6C0A91EAF}" type="sibTrans" cxnId="{BB3A1149-6CF8-4A04-866C-F1D8BDB39D45}">
      <dgm:prSet/>
      <dgm:spPr/>
      <dgm:t>
        <a:bodyPr/>
        <a:lstStyle/>
        <a:p>
          <a:endParaRPr lang="en-US"/>
        </a:p>
      </dgm:t>
    </dgm:pt>
    <dgm:pt modelId="{6A143205-0D79-40FD-9C04-1946F84EE370}">
      <dgm:prSet phldrT="[Text]"/>
      <dgm:spPr/>
      <dgm:t>
        <a:bodyPr/>
        <a:lstStyle/>
        <a:p>
          <a:r>
            <a:rPr lang="en-US" dirty="0" smtClean="0"/>
            <a:t>Email</a:t>
          </a:r>
          <a:endParaRPr lang="en-US" dirty="0"/>
        </a:p>
      </dgm:t>
    </dgm:pt>
    <dgm:pt modelId="{40363469-9EF2-4264-A516-09228903A98C}" type="parTrans" cxnId="{03917CA7-9DDE-4D30-99EA-0BF7AE477271}">
      <dgm:prSet/>
      <dgm:spPr/>
      <dgm:t>
        <a:bodyPr/>
        <a:lstStyle/>
        <a:p>
          <a:endParaRPr lang="en-US"/>
        </a:p>
      </dgm:t>
    </dgm:pt>
    <dgm:pt modelId="{112212D2-4DE2-411D-904A-D26A72BA0C82}" type="sibTrans" cxnId="{03917CA7-9DDE-4D30-99EA-0BF7AE477271}">
      <dgm:prSet/>
      <dgm:spPr/>
      <dgm:t>
        <a:bodyPr/>
        <a:lstStyle/>
        <a:p>
          <a:endParaRPr lang="en-US"/>
        </a:p>
      </dgm:t>
    </dgm:pt>
    <dgm:pt modelId="{45259627-01D9-45E0-B6AC-27BDB697E3A9}">
      <dgm:prSet phldrT="[Text]"/>
      <dgm:spPr/>
      <dgm:t>
        <a:bodyPr/>
        <a:lstStyle/>
        <a:p>
          <a:endParaRPr lang="en-US" dirty="0"/>
        </a:p>
      </dgm:t>
    </dgm:pt>
    <dgm:pt modelId="{1ECA1FCB-70E9-4CCD-87E6-B615DC41DF70}" type="parTrans" cxnId="{C19639ED-6959-4908-B460-EE6657FD6920}">
      <dgm:prSet/>
      <dgm:spPr/>
      <dgm:t>
        <a:bodyPr/>
        <a:lstStyle/>
        <a:p>
          <a:endParaRPr lang="en-US"/>
        </a:p>
      </dgm:t>
    </dgm:pt>
    <dgm:pt modelId="{4CFA49AF-3420-4F3F-B318-207F15833CB5}" type="sibTrans" cxnId="{C19639ED-6959-4908-B460-EE6657FD6920}">
      <dgm:prSet/>
      <dgm:spPr/>
      <dgm:t>
        <a:bodyPr/>
        <a:lstStyle/>
        <a:p>
          <a:endParaRPr lang="en-US"/>
        </a:p>
      </dgm:t>
    </dgm:pt>
    <dgm:pt modelId="{95193382-97BC-4271-BF80-2A6A94D91C0E}">
      <dgm:prSet phldrT="[Text]"/>
      <dgm:spPr/>
      <dgm:t>
        <a:bodyPr/>
        <a:lstStyle/>
        <a:p>
          <a:r>
            <a:rPr lang="en-US" dirty="0" err="1" smtClean="0"/>
            <a:t>Menggunakan</a:t>
          </a:r>
          <a:r>
            <a:rPr lang="en-US" dirty="0" smtClean="0"/>
            <a:t> email yang </a:t>
          </a:r>
          <a:r>
            <a:rPr lang="en-US" dirty="0" err="1" smtClean="0"/>
            <a:t>jarang</a:t>
          </a:r>
          <a:r>
            <a:rPr lang="en-US" dirty="0" smtClean="0"/>
            <a:t> </a:t>
          </a:r>
          <a:r>
            <a:rPr lang="en-US" dirty="0" err="1" smtClean="0"/>
            <a:t>atau</a:t>
          </a:r>
          <a:r>
            <a:rPr lang="en-US" dirty="0" smtClean="0"/>
            <a:t> </a:t>
          </a:r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pernah</a:t>
          </a:r>
          <a:r>
            <a:rPr lang="en-US" dirty="0" smtClean="0"/>
            <a:t> </a:t>
          </a:r>
          <a:r>
            <a:rPr lang="en-US" dirty="0" err="1" smtClean="0"/>
            <a:t>dibuka</a:t>
          </a:r>
          <a:endParaRPr lang="en-US" dirty="0"/>
        </a:p>
      </dgm:t>
    </dgm:pt>
    <dgm:pt modelId="{0904E6B0-0096-4E02-AF79-F2953B722E6E}" type="parTrans" cxnId="{EDBEDB4D-9DCF-4672-9066-25FC1938302F}">
      <dgm:prSet/>
      <dgm:spPr/>
      <dgm:t>
        <a:bodyPr/>
        <a:lstStyle/>
        <a:p>
          <a:endParaRPr lang="en-US"/>
        </a:p>
      </dgm:t>
    </dgm:pt>
    <dgm:pt modelId="{94719F9E-78C3-46F1-9666-82B6796A346A}" type="sibTrans" cxnId="{EDBEDB4D-9DCF-4672-9066-25FC1938302F}">
      <dgm:prSet/>
      <dgm:spPr/>
      <dgm:t>
        <a:bodyPr/>
        <a:lstStyle/>
        <a:p>
          <a:endParaRPr lang="en-US"/>
        </a:p>
      </dgm:t>
    </dgm:pt>
    <dgm:pt modelId="{D71ECE0A-9C73-4208-8E2A-5B3E9B8B4E68}">
      <dgm:prSet phldrT="[Text]"/>
      <dgm:spPr/>
      <dgm:t>
        <a:bodyPr/>
        <a:lstStyle/>
        <a:p>
          <a:r>
            <a:rPr lang="en-US" dirty="0" smtClean="0"/>
            <a:t>Username </a:t>
          </a:r>
          <a:r>
            <a:rPr lang="en-US" dirty="0" err="1" smtClean="0"/>
            <a:t>menggunakan</a:t>
          </a:r>
          <a:r>
            <a:rPr lang="en-US" dirty="0" smtClean="0"/>
            <a:t> </a:t>
          </a:r>
          <a:r>
            <a:rPr lang="en-US" dirty="0" err="1" smtClean="0"/>
            <a:t>huruf</a:t>
          </a:r>
          <a:r>
            <a:rPr lang="en-US" dirty="0" smtClean="0"/>
            <a:t> </a:t>
          </a:r>
          <a:r>
            <a:rPr lang="en-US" dirty="0" err="1" smtClean="0"/>
            <a:t>kapital</a:t>
          </a:r>
          <a:endParaRPr lang="en-US" dirty="0"/>
        </a:p>
      </dgm:t>
    </dgm:pt>
    <dgm:pt modelId="{9A51621A-C822-4FFF-9CDA-3973902B473E}" type="parTrans" cxnId="{C332D87A-7F7E-4D53-A51A-FA0C7EC6C54A}">
      <dgm:prSet/>
      <dgm:spPr/>
      <dgm:t>
        <a:bodyPr/>
        <a:lstStyle/>
        <a:p>
          <a:endParaRPr lang="en-US"/>
        </a:p>
      </dgm:t>
    </dgm:pt>
    <dgm:pt modelId="{702BE722-75A8-4C57-B83F-CCD75246C2BD}" type="sibTrans" cxnId="{C332D87A-7F7E-4D53-A51A-FA0C7EC6C54A}">
      <dgm:prSet/>
      <dgm:spPr/>
      <dgm:t>
        <a:bodyPr/>
        <a:lstStyle/>
        <a:p>
          <a:endParaRPr lang="en-US"/>
        </a:p>
      </dgm:t>
    </dgm:pt>
    <dgm:pt modelId="{1BF99469-7707-4F34-A48B-2EBC057E8D2B}">
      <dgm:prSet phldrT="[Text]"/>
      <dgm:spPr/>
      <dgm:t>
        <a:bodyPr/>
        <a:lstStyle/>
        <a:p>
          <a:r>
            <a:rPr lang="en-US" dirty="0" err="1" smtClean="0"/>
            <a:t>Lupa</a:t>
          </a:r>
          <a:r>
            <a:rPr lang="en-US" dirty="0" smtClean="0"/>
            <a:t> username </a:t>
          </a:r>
          <a:r>
            <a:rPr lang="en-US" dirty="0" err="1" smtClean="0"/>
            <a:t>saat</a:t>
          </a:r>
          <a:r>
            <a:rPr lang="en-US" dirty="0" smtClean="0"/>
            <a:t> login</a:t>
          </a:r>
          <a:endParaRPr lang="en-US" dirty="0"/>
        </a:p>
      </dgm:t>
    </dgm:pt>
    <dgm:pt modelId="{7D5E1064-2069-4343-A3F7-57DC2D2D0280}" type="parTrans" cxnId="{28E000F3-5F59-4A98-A0C8-86DFA8EFD067}">
      <dgm:prSet/>
      <dgm:spPr/>
      <dgm:t>
        <a:bodyPr/>
        <a:lstStyle/>
        <a:p>
          <a:endParaRPr lang="en-US"/>
        </a:p>
      </dgm:t>
    </dgm:pt>
    <dgm:pt modelId="{14EAF93F-8430-4EB3-B1AF-A671319AD70C}" type="sibTrans" cxnId="{28E000F3-5F59-4A98-A0C8-86DFA8EFD067}">
      <dgm:prSet/>
      <dgm:spPr/>
      <dgm:t>
        <a:bodyPr/>
        <a:lstStyle/>
        <a:p>
          <a:endParaRPr lang="en-US"/>
        </a:p>
      </dgm:t>
    </dgm:pt>
    <dgm:pt modelId="{70C398DB-96F8-4292-809A-C8E7272C9D4B}">
      <dgm:prSet phldrT="[Text]"/>
      <dgm:spPr/>
      <dgm:t>
        <a:bodyPr/>
        <a:lstStyle/>
        <a:p>
          <a:r>
            <a:rPr lang="en-US" dirty="0" err="1" smtClean="0"/>
            <a:t>Jumlah</a:t>
          </a:r>
          <a:r>
            <a:rPr lang="en-US" dirty="0" smtClean="0"/>
            <a:t> </a:t>
          </a:r>
          <a:r>
            <a:rPr lang="en-US" dirty="0" err="1" smtClean="0"/>
            <a:t>nama</a:t>
          </a:r>
          <a:r>
            <a:rPr lang="en-US" dirty="0" smtClean="0"/>
            <a:t> </a:t>
          </a:r>
          <a:r>
            <a:rPr lang="en-US" dirty="0" err="1" smtClean="0"/>
            <a:t>penulis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metadata </a:t>
          </a:r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sama</a:t>
          </a:r>
          <a:r>
            <a:rPr lang="en-US" dirty="0" smtClean="0"/>
            <a:t> </a:t>
          </a:r>
          <a:r>
            <a:rPr lang="en-US" dirty="0" err="1" smtClean="0"/>
            <a:t>dengan</a:t>
          </a:r>
          <a:r>
            <a:rPr lang="en-US" dirty="0" smtClean="0"/>
            <a:t> </a:t>
          </a:r>
          <a:r>
            <a:rPr lang="en-US" dirty="0" err="1" smtClean="0"/>
            <a:t>nama</a:t>
          </a:r>
          <a:r>
            <a:rPr lang="en-US" dirty="0" smtClean="0"/>
            <a:t> </a:t>
          </a:r>
          <a:r>
            <a:rPr lang="en-US" dirty="0" err="1" smtClean="0"/>
            <a:t>penulis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</a:t>
          </a:r>
          <a:r>
            <a:rPr lang="en-US" dirty="0" err="1" smtClean="0"/>
            <a:t>artikel</a:t>
          </a:r>
          <a:endParaRPr lang="en-US" dirty="0"/>
        </a:p>
      </dgm:t>
    </dgm:pt>
    <dgm:pt modelId="{53010889-D120-4400-853B-36DB2DBCC889}" type="parTrans" cxnId="{F4E1BDC4-BC64-4DD1-9452-D8D0C09A6408}">
      <dgm:prSet/>
      <dgm:spPr/>
      <dgm:t>
        <a:bodyPr/>
        <a:lstStyle/>
        <a:p>
          <a:endParaRPr lang="en-US"/>
        </a:p>
      </dgm:t>
    </dgm:pt>
    <dgm:pt modelId="{922804B8-08F7-4CAB-9E79-C6B2C6AF70C1}" type="sibTrans" cxnId="{F4E1BDC4-BC64-4DD1-9452-D8D0C09A6408}">
      <dgm:prSet/>
      <dgm:spPr/>
      <dgm:t>
        <a:bodyPr/>
        <a:lstStyle/>
        <a:p>
          <a:endParaRPr lang="en-US"/>
        </a:p>
      </dgm:t>
    </dgm:pt>
    <dgm:pt modelId="{CD4B8EE0-65E9-4131-9119-B3949389E3DD}">
      <dgm:prSet phldrT="[Text]"/>
      <dgm:spPr/>
      <dgm:t>
        <a:bodyPr/>
        <a:lstStyle/>
        <a:p>
          <a:r>
            <a:rPr lang="en-US" dirty="0" err="1" smtClean="0"/>
            <a:t>Mencantumkan</a:t>
          </a:r>
          <a:r>
            <a:rPr lang="en-US" dirty="0" smtClean="0"/>
            <a:t> </a:t>
          </a:r>
          <a:r>
            <a:rPr lang="en-US" dirty="0" err="1" smtClean="0"/>
            <a:t>gelar</a:t>
          </a:r>
          <a:endParaRPr lang="en-US" dirty="0"/>
        </a:p>
      </dgm:t>
    </dgm:pt>
    <dgm:pt modelId="{D09ADAD3-5FCB-461A-ADB9-5778EBB8F3C1}" type="parTrans" cxnId="{739486C4-8F89-4966-9C1C-92A69F711A66}">
      <dgm:prSet/>
      <dgm:spPr/>
      <dgm:t>
        <a:bodyPr/>
        <a:lstStyle/>
        <a:p>
          <a:endParaRPr lang="en-US"/>
        </a:p>
      </dgm:t>
    </dgm:pt>
    <dgm:pt modelId="{C46A0540-254C-44B4-8419-2AE9A7D6B1F3}" type="sibTrans" cxnId="{739486C4-8F89-4966-9C1C-92A69F711A66}">
      <dgm:prSet/>
      <dgm:spPr/>
      <dgm:t>
        <a:bodyPr/>
        <a:lstStyle/>
        <a:p>
          <a:endParaRPr lang="en-US"/>
        </a:p>
      </dgm:t>
    </dgm:pt>
    <dgm:pt modelId="{3576060A-E79B-41A9-A47A-09DE431A6642}">
      <dgm:prSet phldrT="[Text]"/>
      <dgm:spPr/>
      <dgm:t>
        <a:bodyPr/>
        <a:lstStyle/>
        <a:p>
          <a:endParaRPr lang="en-US" dirty="0"/>
        </a:p>
      </dgm:t>
    </dgm:pt>
    <dgm:pt modelId="{A21E257A-4B69-47C4-BD16-B4019A3B9F57}" type="parTrans" cxnId="{60F3BFC0-5123-4414-A085-1AB73BE99E92}">
      <dgm:prSet/>
      <dgm:spPr/>
      <dgm:t>
        <a:bodyPr/>
        <a:lstStyle/>
        <a:p>
          <a:endParaRPr lang="en-US"/>
        </a:p>
      </dgm:t>
    </dgm:pt>
    <dgm:pt modelId="{98EB686E-742D-4B09-84DF-DA209BC34E5E}" type="sibTrans" cxnId="{60F3BFC0-5123-4414-A085-1AB73BE99E92}">
      <dgm:prSet/>
      <dgm:spPr/>
      <dgm:t>
        <a:bodyPr/>
        <a:lstStyle/>
        <a:p>
          <a:endParaRPr lang="en-US"/>
        </a:p>
      </dgm:t>
    </dgm:pt>
    <dgm:pt modelId="{08AF8428-99F1-4F7D-817A-549B289B03B9}">
      <dgm:prSet phldrT="[Text]"/>
      <dgm:spPr/>
      <dgm:t>
        <a:bodyPr/>
        <a:lstStyle/>
        <a:p>
          <a:r>
            <a:rPr lang="en-US" dirty="0" smtClean="0"/>
            <a:t>Email </a:t>
          </a:r>
          <a:r>
            <a:rPr lang="en-US" dirty="0" err="1" smtClean="0"/>
            <a:t>salah</a:t>
          </a:r>
          <a:r>
            <a:rPr lang="en-US" dirty="0" smtClean="0"/>
            <a:t> </a:t>
          </a:r>
          <a:r>
            <a:rPr lang="en-US" dirty="0" err="1" smtClean="0"/>
            <a:t>ketik</a:t>
          </a:r>
          <a:endParaRPr lang="en-US" dirty="0"/>
        </a:p>
      </dgm:t>
    </dgm:pt>
    <dgm:pt modelId="{46A5BBF1-4979-44E0-83AB-24C25206B378}" type="parTrans" cxnId="{DC3D4BCF-6513-42EC-8EE9-5469CD96826E}">
      <dgm:prSet/>
      <dgm:spPr/>
      <dgm:t>
        <a:bodyPr/>
        <a:lstStyle/>
        <a:p>
          <a:endParaRPr lang="en-US"/>
        </a:p>
      </dgm:t>
    </dgm:pt>
    <dgm:pt modelId="{90B6B217-AEE9-4B72-B37E-FB86E2879B03}" type="sibTrans" cxnId="{DC3D4BCF-6513-42EC-8EE9-5469CD96826E}">
      <dgm:prSet/>
      <dgm:spPr/>
      <dgm:t>
        <a:bodyPr/>
        <a:lstStyle/>
        <a:p>
          <a:endParaRPr lang="en-US"/>
        </a:p>
      </dgm:t>
    </dgm:pt>
    <dgm:pt modelId="{362C9A6F-390A-46F8-BCCA-184EE68C25D0}" type="pres">
      <dgm:prSet presAssocID="{26B68233-7DEE-4C52-BEA5-728062EF14DE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F6C76294-C1A2-470F-ACEE-FA71170BA581}" type="pres">
      <dgm:prSet presAssocID="{22A6DA5D-CF47-490D-B15B-87424F92E0DB}" presName="composite" presStyleCnt="0"/>
      <dgm:spPr/>
    </dgm:pt>
    <dgm:pt modelId="{4E563A37-66A6-4EE9-BCC2-16A6A9546143}" type="pres">
      <dgm:prSet presAssocID="{22A6DA5D-CF47-490D-B15B-87424F92E0DB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66DD5A-DF7B-46BC-9F75-2823ED7AF943}" type="pres">
      <dgm:prSet presAssocID="{22A6DA5D-CF47-490D-B15B-87424F92E0DB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</dgm:pt>
    <dgm:pt modelId="{F5CF8DE8-B15D-41ED-A970-40DF39DB64D2}" type="pres">
      <dgm:prSet presAssocID="{22A6DA5D-CF47-490D-B15B-87424F92E0DB}" presName="Accent" presStyleLbl="parChTrans1D1" presStyleIdx="0" presStyleCnt="3"/>
      <dgm:spPr/>
    </dgm:pt>
    <dgm:pt modelId="{77AE349D-4ED8-41D8-B42D-9B9FCF0383D9}" type="pres">
      <dgm:prSet presAssocID="{22A6DA5D-CF47-490D-B15B-87424F92E0DB}" presName="Child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2DD9C-EA3C-41E0-88D5-A891DC3AA9FD}" type="pres">
      <dgm:prSet presAssocID="{54291E41-1BD6-4107-8D16-48DF530E835A}" presName="sibTrans" presStyleCnt="0"/>
      <dgm:spPr/>
    </dgm:pt>
    <dgm:pt modelId="{C2E130FA-22BB-4954-AD9F-5BBA11561FFF}" type="pres">
      <dgm:prSet presAssocID="{7B816ABF-4B15-43A5-B6C2-DC5873D7930F}" presName="composite" presStyleCnt="0"/>
      <dgm:spPr/>
    </dgm:pt>
    <dgm:pt modelId="{CC455551-BDE8-499F-B9BF-36EEF1460A43}" type="pres">
      <dgm:prSet presAssocID="{7B816ABF-4B15-43A5-B6C2-DC5873D7930F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FA51B-AA89-492E-913E-20B7A740D09F}" type="pres">
      <dgm:prSet presAssocID="{7B816ABF-4B15-43A5-B6C2-DC5873D7930F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8026AC-9CDD-46FF-AC52-A70683299279}" type="pres">
      <dgm:prSet presAssocID="{7B816ABF-4B15-43A5-B6C2-DC5873D7930F}" presName="Accent" presStyleLbl="parChTrans1D1" presStyleIdx="1" presStyleCnt="3"/>
      <dgm:spPr/>
    </dgm:pt>
    <dgm:pt modelId="{26CAE934-9414-497F-A9FD-4633471E399D}" type="pres">
      <dgm:prSet presAssocID="{7B816ABF-4B15-43A5-B6C2-DC5873D7930F}" presName="Child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235F79-6ABE-4B1A-BFC5-C0FAA7BE17ED}" type="pres">
      <dgm:prSet presAssocID="{DF1E2306-7CA5-405D-B5FE-43CC83AB0AEF}" presName="sibTrans" presStyleCnt="0"/>
      <dgm:spPr/>
    </dgm:pt>
    <dgm:pt modelId="{58268291-F306-4A08-8043-37F2486B4A1A}" type="pres">
      <dgm:prSet presAssocID="{6A143205-0D79-40FD-9C04-1946F84EE370}" presName="composite" presStyleCnt="0"/>
      <dgm:spPr/>
    </dgm:pt>
    <dgm:pt modelId="{1A5EFF99-5927-40BE-86D1-3230E28A56A4}" type="pres">
      <dgm:prSet presAssocID="{6A143205-0D79-40FD-9C04-1946F84EE370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4E559-EFE7-4763-8C09-5D43342E03A0}" type="pres">
      <dgm:prSet presAssocID="{6A143205-0D79-40FD-9C04-1946F84EE370}" presName="Parent" presStyleLbl="alignNode1" presStyleIdx="2" presStyleCnt="3">
        <dgm:presLayoutVars>
          <dgm:chMax val="3"/>
          <dgm:chPref val="3"/>
          <dgm:bulletEnabled val="1"/>
        </dgm:presLayoutVars>
      </dgm:prSet>
      <dgm:spPr/>
    </dgm:pt>
    <dgm:pt modelId="{8362B871-BA65-4977-8981-4D03542F03EF}" type="pres">
      <dgm:prSet presAssocID="{6A143205-0D79-40FD-9C04-1946F84EE370}" presName="Accent" presStyleLbl="parChTrans1D1" presStyleIdx="2" presStyleCnt="3"/>
      <dgm:spPr/>
    </dgm:pt>
    <dgm:pt modelId="{475CFBE0-4C16-4DD8-8DBD-F9AD859F5FC5}" type="pres">
      <dgm:prSet presAssocID="{6A143205-0D79-40FD-9C04-1946F84EE370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917CA7-9DDE-4D30-99EA-0BF7AE477271}" srcId="{26B68233-7DEE-4C52-BEA5-728062EF14DE}" destId="{6A143205-0D79-40FD-9C04-1946F84EE370}" srcOrd="2" destOrd="0" parTransId="{40363469-9EF2-4264-A516-09228903A98C}" sibTransId="{112212D2-4DE2-411D-904A-D26A72BA0C82}"/>
    <dgm:cxn modelId="{F4E1BDC4-BC64-4DD1-9452-D8D0C09A6408}" srcId="{7B816ABF-4B15-43A5-B6C2-DC5873D7930F}" destId="{70C398DB-96F8-4292-809A-C8E7272C9D4B}" srcOrd="2" destOrd="0" parTransId="{53010889-D120-4400-853B-36DB2DBCC889}" sibTransId="{922804B8-08F7-4CAB-9E79-C6B2C6AF70C1}"/>
    <dgm:cxn modelId="{60F3BFC0-5123-4414-A085-1AB73BE99E92}" srcId="{6A143205-0D79-40FD-9C04-1946F84EE370}" destId="{3576060A-E79B-41A9-A47A-09DE431A6642}" srcOrd="3" destOrd="0" parTransId="{A21E257A-4B69-47C4-BD16-B4019A3B9F57}" sibTransId="{98EB686E-742D-4B09-84DF-DA209BC34E5E}"/>
    <dgm:cxn modelId="{BD7B5358-62CF-42DB-B7E1-FDF28279144F}" type="presOf" srcId="{7B816ABF-4B15-43A5-B6C2-DC5873D7930F}" destId="{08AFA51B-AA89-492E-913E-20B7A740D09F}" srcOrd="0" destOrd="0" presId="urn:microsoft.com/office/officeart/2011/layout/TabList"/>
    <dgm:cxn modelId="{739486C4-8F89-4966-9C1C-92A69F711A66}" srcId="{7B816ABF-4B15-43A5-B6C2-DC5873D7930F}" destId="{CD4B8EE0-65E9-4131-9119-B3949389E3DD}" srcOrd="3" destOrd="0" parTransId="{D09ADAD3-5FCB-461A-ADB9-5778EBB8F3C1}" sibTransId="{C46A0540-254C-44B4-8419-2AE9A7D6B1F3}"/>
    <dgm:cxn modelId="{7C7376F9-3259-4940-A2E5-C61088802315}" type="presOf" srcId="{3576060A-E79B-41A9-A47A-09DE431A6642}" destId="{475CFBE0-4C16-4DD8-8DBD-F9AD859F5FC5}" srcOrd="0" destOrd="2" presId="urn:microsoft.com/office/officeart/2011/layout/TabList"/>
    <dgm:cxn modelId="{C645F5E1-17A8-4F73-9014-79FB802DCDDC}" type="presOf" srcId="{70C398DB-96F8-4292-809A-C8E7272C9D4B}" destId="{26CAE934-9414-497F-A9FD-4633471E399D}" srcOrd="0" destOrd="1" presId="urn:microsoft.com/office/officeart/2011/layout/TabList"/>
    <dgm:cxn modelId="{C4C81926-E65E-4551-A472-DE313DD62451}" type="presOf" srcId="{6A143205-0D79-40FD-9C04-1946F84EE370}" destId="{6864E559-EFE7-4763-8C09-5D43342E03A0}" srcOrd="0" destOrd="0" presId="urn:microsoft.com/office/officeart/2011/layout/TabList"/>
    <dgm:cxn modelId="{6DE58B5F-DF39-454F-8C8A-0BDCD4A355D2}" type="presOf" srcId="{627CC92E-737E-414B-887F-904C3C31C9FA}" destId="{CC455551-BDE8-499F-B9BF-36EEF1460A43}" srcOrd="0" destOrd="0" presId="urn:microsoft.com/office/officeart/2011/layout/TabList"/>
    <dgm:cxn modelId="{A81C4093-2B5B-444F-BE38-CAAE094CB11B}" type="presOf" srcId="{45259627-01D9-45E0-B6AC-27BDB697E3A9}" destId="{1A5EFF99-5927-40BE-86D1-3230E28A56A4}" srcOrd="0" destOrd="0" presId="urn:microsoft.com/office/officeart/2011/layout/TabList"/>
    <dgm:cxn modelId="{63B44B1C-1F19-4861-ADEA-435BAB6F38AD}" type="presOf" srcId="{08AF8428-99F1-4F7D-817A-549B289B03B9}" destId="{475CFBE0-4C16-4DD8-8DBD-F9AD859F5FC5}" srcOrd="0" destOrd="1" presId="urn:microsoft.com/office/officeart/2011/layout/TabList"/>
    <dgm:cxn modelId="{AFA8215A-2EB5-4905-B3F9-2DED01FB1CED}" srcId="{22A6DA5D-CF47-490D-B15B-87424F92E0DB}" destId="{F690E26B-3664-4653-950A-DF6D80135CC9}" srcOrd="0" destOrd="0" parTransId="{E0FD46F1-A124-4DAD-93F6-EF782AECFE1E}" sibTransId="{3A1941E9-59DC-4B0B-943F-D410BB8FC967}"/>
    <dgm:cxn modelId="{4C901CE4-E552-4698-AC60-959C2C2FF22F}" srcId="{22A6DA5D-CF47-490D-B15B-87424F92E0DB}" destId="{90FF55EF-231E-4D06-A130-240BF3C9D817}" srcOrd="1" destOrd="0" parTransId="{96FB2A7B-7063-4F41-AE4A-6D85B234D0C9}" sibTransId="{1EF5C8B4-1550-4B6F-A754-16A3F83CF921}"/>
    <dgm:cxn modelId="{EDBEDB4D-9DCF-4672-9066-25FC1938302F}" srcId="{6A143205-0D79-40FD-9C04-1946F84EE370}" destId="{95193382-97BC-4271-BF80-2A6A94D91C0E}" srcOrd="1" destOrd="0" parTransId="{0904E6B0-0096-4E02-AF79-F2953B722E6E}" sibTransId="{94719F9E-78C3-46F1-9666-82B6796A346A}"/>
    <dgm:cxn modelId="{D5C0EFB2-CD6D-4373-A9E5-30A05DE97F32}" type="presOf" srcId="{F690E26B-3664-4653-950A-DF6D80135CC9}" destId="{4E563A37-66A6-4EE9-BCC2-16A6A9546143}" srcOrd="0" destOrd="0" presId="urn:microsoft.com/office/officeart/2011/layout/TabList"/>
    <dgm:cxn modelId="{443083AE-B2E8-4525-AC60-A21B8EF719FD}" type="presOf" srcId="{26B68233-7DEE-4C52-BEA5-728062EF14DE}" destId="{362C9A6F-390A-46F8-BCCA-184EE68C25D0}" srcOrd="0" destOrd="0" presId="urn:microsoft.com/office/officeart/2011/layout/TabList"/>
    <dgm:cxn modelId="{FD5D4C83-0136-4456-97CB-D40A40FE1A55}" type="presOf" srcId="{95193382-97BC-4271-BF80-2A6A94D91C0E}" destId="{475CFBE0-4C16-4DD8-8DBD-F9AD859F5FC5}" srcOrd="0" destOrd="0" presId="urn:microsoft.com/office/officeart/2011/layout/TabList"/>
    <dgm:cxn modelId="{BB3A1149-6CF8-4A04-866C-F1D8BDB39D45}" srcId="{7B816ABF-4B15-43A5-B6C2-DC5873D7930F}" destId="{EB69071B-7605-4EC5-A60D-8246EBE65F91}" srcOrd="1" destOrd="0" parTransId="{6F244F22-ACA4-4C88-B74C-9211AC59ECA7}" sibTransId="{F808328A-6663-47AF-99B9-E0E6C0A91EAF}"/>
    <dgm:cxn modelId="{C34C3E22-5619-48EC-A212-FCF7C966C4FC}" type="presOf" srcId="{EB69071B-7605-4EC5-A60D-8246EBE65F91}" destId="{26CAE934-9414-497F-A9FD-4633471E399D}" srcOrd="0" destOrd="0" presId="urn:microsoft.com/office/officeart/2011/layout/TabList"/>
    <dgm:cxn modelId="{28E000F3-5F59-4A98-A0C8-86DFA8EFD067}" srcId="{22A6DA5D-CF47-490D-B15B-87424F92E0DB}" destId="{1BF99469-7707-4F34-A48B-2EBC057E8D2B}" srcOrd="3" destOrd="0" parTransId="{7D5E1064-2069-4343-A3F7-57DC2D2D0280}" sibTransId="{14EAF93F-8430-4EB3-B1AF-A671319AD70C}"/>
    <dgm:cxn modelId="{39CB768C-A9AD-49ED-85FF-CFAAB57A641C}" type="presOf" srcId="{22A6DA5D-CF47-490D-B15B-87424F92E0DB}" destId="{8466DD5A-DF7B-46BC-9F75-2823ED7AF943}" srcOrd="0" destOrd="0" presId="urn:microsoft.com/office/officeart/2011/layout/TabList"/>
    <dgm:cxn modelId="{1BED00B2-50DF-4F44-8AF9-1B451004E72C}" srcId="{26B68233-7DEE-4C52-BEA5-728062EF14DE}" destId="{7B816ABF-4B15-43A5-B6C2-DC5873D7930F}" srcOrd="1" destOrd="0" parTransId="{1BB4CBE4-0C34-49B0-99EF-06A7C727EB4F}" sibTransId="{DF1E2306-7CA5-405D-B5FE-43CC83AB0AEF}"/>
    <dgm:cxn modelId="{CB8BC529-8B7F-46A9-8800-3E72F95171DF}" srcId="{7B816ABF-4B15-43A5-B6C2-DC5873D7930F}" destId="{627CC92E-737E-414B-887F-904C3C31C9FA}" srcOrd="0" destOrd="0" parTransId="{F25DE06E-F413-4F82-8778-9A5139BFEC3C}" sibTransId="{D82C6213-31A8-420B-BA27-CFFF61F95B8B}"/>
    <dgm:cxn modelId="{75A5521C-84FD-48FE-B933-8254CB5BD612}" type="presOf" srcId="{CD4B8EE0-65E9-4131-9119-B3949389E3DD}" destId="{26CAE934-9414-497F-A9FD-4633471E399D}" srcOrd="0" destOrd="2" presId="urn:microsoft.com/office/officeart/2011/layout/TabList"/>
    <dgm:cxn modelId="{DC3D4BCF-6513-42EC-8EE9-5469CD96826E}" srcId="{6A143205-0D79-40FD-9C04-1946F84EE370}" destId="{08AF8428-99F1-4F7D-817A-549B289B03B9}" srcOrd="2" destOrd="0" parTransId="{46A5BBF1-4979-44E0-83AB-24C25206B378}" sibTransId="{90B6B217-AEE9-4B72-B37E-FB86E2879B03}"/>
    <dgm:cxn modelId="{E6477A85-3978-42F9-9C14-6311232536FC}" type="presOf" srcId="{90FF55EF-231E-4D06-A130-240BF3C9D817}" destId="{77AE349D-4ED8-41D8-B42D-9B9FCF0383D9}" srcOrd="0" destOrd="0" presId="urn:microsoft.com/office/officeart/2011/layout/TabList"/>
    <dgm:cxn modelId="{15E87D53-2DD1-4112-98BB-910E4FE75C9E}" type="presOf" srcId="{D71ECE0A-9C73-4208-8E2A-5B3E9B8B4E68}" destId="{77AE349D-4ED8-41D8-B42D-9B9FCF0383D9}" srcOrd="0" destOrd="1" presId="urn:microsoft.com/office/officeart/2011/layout/TabList"/>
    <dgm:cxn modelId="{C19639ED-6959-4908-B460-EE6657FD6920}" srcId="{6A143205-0D79-40FD-9C04-1946F84EE370}" destId="{45259627-01D9-45E0-B6AC-27BDB697E3A9}" srcOrd="0" destOrd="0" parTransId="{1ECA1FCB-70E9-4CCD-87E6-B615DC41DF70}" sibTransId="{4CFA49AF-3420-4F3F-B318-207F15833CB5}"/>
    <dgm:cxn modelId="{80F8E935-C0D0-4F3C-A5E8-3EE1D875D109}" srcId="{26B68233-7DEE-4C52-BEA5-728062EF14DE}" destId="{22A6DA5D-CF47-490D-B15B-87424F92E0DB}" srcOrd="0" destOrd="0" parTransId="{4C0218B8-556F-4573-A0FF-75EE5027EB32}" sibTransId="{54291E41-1BD6-4107-8D16-48DF530E835A}"/>
    <dgm:cxn modelId="{DB51EA86-2561-458B-852B-815CFB7D11F8}" type="presOf" srcId="{1BF99469-7707-4F34-A48B-2EBC057E8D2B}" destId="{77AE349D-4ED8-41D8-B42D-9B9FCF0383D9}" srcOrd="0" destOrd="2" presId="urn:microsoft.com/office/officeart/2011/layout/TabList"/>
    <dgm:cxn modelId="{C332D87A-7F7E-4D53-A51A-FA0C7EC6C54A}" srcId="{22A6DA5D-CF47-490D-B15B-87424F92E0DB}" destId="{D71ECE0A-9C73-4208-8E2A-5B3E9B8B4E68}" srcOrd="2" destOrd="0" parTransId="{9A51621A-C822-4FFF-9CDA-3973902B473E}" sibTransId="{702BE722-75A8-4C57-B83F-CCD75246C2BD}"/>
    <dgm:cxn modelId="{31F3D041-AF90-45DC-9659-1F178E7AC0C7}" type="presParOf" srcId="{362C9A6F-390A-46F8-BCCA-184EE68C25D0}" destId="{F6C76294-C1A2-470F-ACEE-FA71170BA581}" srcOrd="0" destOrd="0" presId="urn:microsoft.com/office/officeart/2011/layout/TabList"/>
    <dgm:cxn modelId="{0A437520-455D-4E45-BC4E-9C138B53F8CD}" type="presParOf" srcId="{F6C76294-C1A2-470F-ACEE-FA71170BA581}" destId="{4E563A37-66A6-4EE9-BCC2-16A6A9546143}" srcOrd="0" destOrd="0" presId="urn:microsoft.com/office/officeart/2011/layout/TabList"/>
    <dgm:cxn modelId="{61C2F6C8-A6DE-43CE-A3AE-7465FC02BB21}" type="presParOf" srcId="{F6C76294-C1A2-470F-ACEE-FA71170BA581}" destId="{8466DD5A-DF7B-46BC-9F75-2823ED7AF943}" srcOrd="1" destOrd="0" presId="urn:microsoft.com/office/officeart/2011/layout/TabList"/>
    <dgm:cxn modelId="{1FF3B1B0-957D-4E28-904C-DBEB6AA7F44F}" type="presParOf" srcId="{F6C76294-C1A2-470F-ACEE-FA71170BA581}" destId="{F5CF8DE8-B15D-41ED-A970-40DF39DB64D2}" srcOrd="2" destOrd="0" presId="urn:microsoft.com/office/officeart/2011/layout/TabList"/>
    <dgm:cxn modelId="{BDBDCAAB-5311-4A10-992B-E407E8AC8AB9}" type="presParOf" srcId="{362C9A6F-390A-46F8-BCCA-184EE68C25D0}" destId="{77AE349D-4ED8-41D8-B42D-9B9FCF0383D9}" srcOrd="1" destOrd="0" presId="urn:microsoft.com/office/officeart/2011/layout/TabList"/>
    <dgm:cxn modelId="{B2E84CA8-E9FE-40D2-8B8C-FF26FE94F270}" type="presParOf" srcId="{362C9A6F-390A-46F8-BCCA-184EE68C25D0}" destId="{D8D2DD9C-EA3C-41E0-88D5-A891DC3AA9FD}" srcOrd="2" destOrd="0" presId="urn:microsoft.com/office/officeart/2011/layout/TabList"/>
    <dgm:cxn modelId="{CD2D1D34-E1DA-426C-A17A-4680E51C7A02}" type="presParOf" srcId="{362C9A6F-390A-46F8-BCCA-184EE68C25D0}" destId="{C2E130FA-22BB-4954-AD9F-5BBA11561FFF}" srcOrd="3" destOrd="0" presId="urn:microsoft.com/office/officeart/2011/layout/TabList"/>
    <dgm:cxn modelId="{20F746D0-EB7C-4D2A-BFCA-9BE1E5385778}" type="presParOf" srcId="{C2E130FA-22BB-4954-AD9F-5BBA11561FFF}" destId="{CC455551-BDE8-499F-B9BF-36EEF1460A43}" srcOrd="0" destOrd="0" presId="urn:microsoft.com/office/officeart/2011/layout/TabList"/>
    <dgm:cxn modelId="{BCB74ABD-26E5-4976-8F74-FAA1E0257583}" type="presParOf" srcId="{C2E130FA-22BB-4954-AD9F-5BBA11561FFF}" destId="{08AFA51B-AA89-492E-913E-20B7A740D09F}" srcOrd="1" destOrd="0" presId="urn:microsoft.com/office/officeart/2011/layout/TabList"/>
    <dgm:cxn modelId="{65F073FF-82AE-4B62-AAC1-C52828FF25DB}" type="presParOf" srcId="{C2E130FA-22BB-4954-AD9F-5BBA11561FFF}" destId="{838026AC-9CDD-46FF-AC52-A70683299279}" srcOrd="2" destOrd="0" presId="urn:microsoft.com/office/officeart/2011/layout/TabList"/>
    <dgm:cxn modelId="{1B4CB10C-1867-43ED-886A-A61C23CFB2AB}" type="presParOf" srcId="{362C9A6F-390A-46F8-BCCA-184EE68C25D0}" destId="{26CAE934-9414-497F-A9FD-4633471E399D}" srcOrd="4" destOrd="0" presId="urn:microsoft.com/office/officeart/2011/layout/TabList"/>
    <dgm:cxn modelId="{1205E87A-614D-43B2-B6C2-04F30C286D6F}" type="presParOf" srcId="{362C9A6F-390A-46F8-BCCA-184EE68C25D0}" destId="{3C235F79-6ABE-4B1A-BFC5-C0FAA7BE17ED}" srcOrd="5" destOrd="0" presId="urn:microsoft.com/office/officeart/2011/layout/TabList"/>
    <dgm:cxn modelId="{AD72FF5A-30B9-40D2-A9C6-A0D4B2DD8A68}" type="presParOf" srcId="{362C9A6F-390A-46F8-BCCA-184EE68C25D0}" destId="{58268291-F306-4A08-8043-37F2486B4A1A}" srcOrd="6" destOrd="0" presId="urn:microsoft.com/office/officeart/2011/layout/TabList"/>
    <dgm:cxn modelId="{8640C366-8A10-4FE7-AC46-5F66A4D81525}" type="presParOf" srcId="{58268291-F306-4A08-8043-37F2486B4A1A}" destId="{1A5EFF99-5927-40BE-86D1-3230E28A56A4}" srcOrd="0" destOrd="0" presId="urn:microsoft.com/office/officeart/2011/layout/TabList"/>
    <dgm:cxn modelId="{C2887505-0269-4449-99E9-0E498FB9959F}" type="presParOf" srcId="{58268291-F306-4A08-8043-37F2486B4A1A}" destId="{6864E559-EFE7-4763-8C09-5D43342E03A0}" srcOrd="1" destOrd="0" presId="urn:microsoft.com/office/officeart/2011/layout/TabList"/>
    <dgm:cxn modelId="{A31C3B4F-93BF-4152-930A-C2BDA248BF87}" type="presParOf" srcId="{58268291-F306-4A08-8043-37F2486B4A1A}" destId="{8362B871-BA65-4977-8981-4D03542F03EF}" srcOrd="2" destOrd="0" presId="urn:microsoft.com/office/officeart/2011/layout/TabList"/>
    <dgm:cxn modelId="{8B1F24BD-37D4-46C8-B99B-E9E493990C85}" type="presParOf" srcId="{362C9A6F-390A-46F8-BCCA-184EE68C25D0}" destId="{475CFBE0-4C16-4DD8-8DBD-F9AD859F5FC5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26B68233-7DEE-4C52-BEA5-728062EF14DE}" type="doc">
      <dgm:prSet loTypeId="urn:microsoft.com/office/officeart/2011/layout/Tab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A6DA5D-CF47-490D-B15B-87424F92E0DB}">
      <dgm:prSet phldrT="[Text]"/>
      <dgm:spPr/>
      <dgm:t>
        <a:bodyPr/>
        <a:lstStyle/>
        <a:p>
          <a:r>
            <a:rPr lang="en-US" dirty="0" smtClean="0"/>
            <a:t>Password</a:t>
          </a:r>
          <a:endParaRPr lang="en-US" dirty="0"/>
        </a:p>
      </dgm:t>
    </dgm:pt>
    <dgm:pt modelId="{4C0218B8-556F-4573-A0FF-75EE5027EB32}" type="parTrans" cxnId="{80F8E935-C0D0-4F3C-A5E8-3EE1D875D109}">
      <dgm:prSet/>
      <dgm:spPr/>
      <dgm:t>
        <a:bodyPr/>
        <a:lstStyle/>
        <a:p>
          <a:endParaRPr lang="en-US"/>
        </a:p>
      </dgm:t>
    </dgm:pt>
    <dgm:pt modelId="{54291E41-1BD6-4107-8D16-48DF530E835A}" type="sibTrans" cxnId="{80F8E935-C0D0-4F3C-A5E8-3EE1D875D109}">
      <dgm:prSet/>
      <dgm:spPr/>
      <dgm:t>
        <a:bodyPr/>
        <a:lstStyle/>
        <a:p>
          <a:endParaRPr lang="en-US"/>
        </a:p>
      </dgm:t>
    </dgm:pt>
    <dgm:pt modelId="{F690E26B-3664-4653-950A-DF6D80135CC9}">
      <dgm:prSet phldrT="[Text]"/>
      <dgm:spPr/>
      <dgm:t>
        <a:bodyPr/>
        <a:lstStyle/>
        <a:p>
          <a:endParaRPr lang="en-US" dirty="0"/>
        </a:p>
      </dgm:t>
    </dgm:pt>
    <dgm:pt modelId="{E0FD46F1-A124-4DAD-93F6-EF782AECFE1E}" type="parTrans" cxnId="{AFA8215A-2EB5-4905-B3F9-2DED01FB1CED}">
      <dgm:prSet/>
      <dgm:spPr/>
      <dgm:t>
        <a:bodyPr/>
        <a:lstStyle/>
        <a:p>
          <a:endParaRPr lang="en-US"/>
        </a:p>
      </dgm:t>
    </dgm:pt>
    <dgm:pt modelId="{3A1941E9-59DC-4B0B-943F-D410BB8FC967}" type="sibTrans" cxnId="{AFA8215A-2EB5-4905-B3F9-2DED01FB1CED}">
      <dgm:prSet/>
      <dgm:spPr/>
      <dgm:t>
        <a:bodyPr/>
        <a:lstStyle/>
        <a:p>
          <a:endParaRPr lang="en-US"/>
        </a:p>
      </dgm:t>
    </dgm:pt>
    <dgm:pt modelId="{90FF55EF-231E-4D06-A130-240BF3C9D817}">
      <dgm:prSet phldrT="[Text]"/>
      <dgm:spPr/>
      <dgm:t>
        <a:bodyPr/>
        <a:lstStyle/>
        <a:p>
          <a:r>
            <a:rPr lang="en-US" dirty="0" smtClean="0"/>
            <a:t>Password </a:t>
          </a:r>
          <a:r>
            <a:rPr lang="en-US" dirty="0" err="1" smtClean="0"/>
            <a:t>hanya</a:t>
          </a:r>
          <a:r>
            <a:rPr lang="en-US" dirty="0" smtClean="0"/>
            <a:t> </a:t>
          </a:r>
          <a:r>
            <a:rPr lang="en-US" dirty="0" err="1" smtClean="0"/>
            <a:t>diingat</a:t>
          </a:r>
          <a:endParaRPr lang="en-US" dirty="0"/>
        </a:p>
      </dgm:t>
    </dgm:pt>
    <dgm:pt modelId="{96FB2A7B-7063-4F41-AE4A-6D85B234D0C9}" type="parTrans" cxnId="{4C901CE4-E552-4698-AC60-959C2C2FF22F}">
      <dgm:prSet/>
      <dgm:spPr/>
      <dgm:t>
        <a:bodyPr/>
        <a:lstStyle/>
        <a:p>
          <a:endParaRPr lang="en-US"/>
        </a:p>
      </dgm:t>
    </dgm:pt>
    <dgm:pt modelId="{1EF5C8B4-1550-4B6F-A754-16A3F83CF921}" type="sibTrans" cxnId="{4C901CE4-E552-4698-AC60-959C2C2FF22F}">
      <dgm:prSet/>
      <dgm:spPr/>
      <dgm:t>
        <a:bodyPr/>
        <a:lstStyle/>
        <a:p>
          <a:endParaRPr lang="en-US"/>
        </a:p>
      </dgm:t>
    </dgm:pt>
    <dgm:pt modelId="{7B816ABF-4B15-43A5-B6C2-DC5873D7930F}">
      <dgm:prSet phldrT="[Text]"/>
      <dgm:spPr/>
      <dgm:t>
        <a:bodyPr/>
        <a:lstStyle/>
        <a:p>
          <a:r>
            <a:rPr lang="en-US" dirty="0" err="1" smtClean="0"/>
            <a:t>Peran</a:t>
          </a:r>
          <a:r>
            <a:rPr lang="en-US" dirty="0" smtClean="0"/>
            <a:t> / Role</a:t>
          </a:r>
          <a:endParaRPr lang="en-US" dirty="0"/>
        </a:p>
      </dgm:t>
    </dgm:pt>
    <dgm:pt modelId="{1BB4CBE4-0C34-49B0-99EF-06A7C727EB4F}" type="parTrans" cxnId="{1BED00B2-50DF-4F44-8AF9-1B451004E72C}">
      <dgm:prSet/>
      <dgm:spPr/>
      <dgm:t>
        <a:bodyPr/>
        <a:lstStyle/>
        <a:p>
          <a:endParaRPr lang="en-US"/>
        </a:p>
      </dgm:t>
    </dgm:pt>
    <dgm:pt modelId="{DF1E2306-7CA5-405D-B5FE-43CC83AB0AEF}" type="sibTrans" cxnId="{1BED00B2-50DF-4F44-8AF9-1B451004E72C}">
      <dgm:prSet/>
      <dgm:spPr/>
      <dgm:t>
        <a:bodyPr/>
        <a:lstStyle/>
        <a:p>
          <a:endParaRPr lang="en-US"/>
        </a:p>
      </dgm:t>
    </dgm:pt>
    <dgm:pt modelId="{627CC92E-737E-414B-887F-904C3C31C9FA}">
      <dgm:prSet phldrT="[Text]"/>
      <dgm:spPr/>
      <dgm:t>
        <a:bodyPr/>
        <a:lstStyle/>
        <a:p>
          <a:endParaRPr lang="en-US" dirty="0"/>
        </a:p>
      </dgm:t>
    </dgm:pt>
    <dgm:pt modelId="{F25DE06E-F413-4F82-8778-9A5139BFEC3C}" type="parTrans" cxnId="{CB8BC529-8B7F-46A9-8800-3E72F95171DF}">
      <dgm:prSet/>
      <dgm:spPr/>
      <dgm:t>
        <a:bodyPr/>
        <a:lstStyle/>
        <a:p>
          <a:endParaRPr lang="en-US"/>
        </a:p>
      </dgm:t>
    </dgm:pt>
    <dgm:pt modelId="{D82C6213-31A8-420B-BA27-CFFF61F95B8B}" type="sibTrans" cxnId="{CB8BC529-8B7F-46A9-8800-3E72F95171DF}">
      <dgm:prSet/>
      <dgm:spPr/>
      <dgm:t>
        <a:bodyPr/>
        <a:lstStyle/>
        <a:p>
          <a:endParaRPr lang="en-US"/>
        </a:p>
      </dgm:t>
    </dgm:pt>
    <dgm:pt modelId="{EB69071B-7605-4EC5-A60D-8246EBE65F91}">
      <dgm:prSet phldrT="[Text]"/>
      <dgm:spPr/>
      <dgm:t>
        <a:bodyPr/>
        <a:lstStyle/>
        <a:p>
          <a:r>
            <a:rPr lang="en-US" dirty="0" err="1" smtClean="0"/>
            <a:t>Pada</a:t>
          </a:r>
          <a:r>
            <a:rPr lang="en-US" dirty="0" smtClean="0"/>
            <a:t> </a:t>
          </a:r>
          <a:r>
            <a:rPr lang="en-US" dirty="0" err="1" smtClean="0"/>
            <a:t>saat</a:t>
          </a:r>
          <a:r>
            <a:rPr lang="en-US" dirty="0" smtClean="0"/>
            <a:t> register </a:t>
          </a:r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lakukan</a:t>
          </a:r>
          <a:r>
            <a:rPr lang="en-US" dirty="0" smtClean="0"/>
            <a:t> </a:t>
          </a:r>
          <a:r>
            <a:rPr lang="en-US" dirty="0" err="1" smtClean="0"/>
            <a:t>ceklis</a:t>
          </a:r>
          <a:r>
            <a:rPr lang="en-US" dirty="0" smtClean="0"/>
            <a:t> </a:t>
          </a:r>
          <a:r>
            <a:rPr lang="en-US" dirty="0" err="1" smtClean="0"/>
            <a:t>peran</a:t>
          </a:r>
          <a:r>
            <a:rPr lang="en-US" dirty="0" smtClean="0"/>
            <a:t> </a:t>
          </a:r>
          <a:r>
            <a:rPr lang="en-US" dirty="0" err="1" smtClean="0"/>
            <a:t>sebagai</a:t>
          </a:r>
          <a:r>
            <a:rPr lang="en-US" dirty="0" smtClean="0"/>
            <a:t> author</a:t>
          </a:r>
          <a:endParaRPr lang="en-US" dirty="0"/>
        </a:p>
      </dgm:t>
    </dgm:pt>
    <dgm:pt modelId="{6F244F22-ACA4-4C88-B74C-9211AC59ECA7}" type="parTrans" cxnId="{BB3A1149-6CF8-4A04-866C-F1D8BDB39D45}">
      <dgm:prSet/>
      <dgm:spPr/>
      <dgm:t>
        <a:bodyPr/>
        <a:lstStyle/>
        <a:p>
          <a:endParaRPr lang="en-US"/>
        </a:p>
      </dgm:t>
    </dgm:pt>
    <dgm:pt modelId="{F808328A-6663-47AF-99B9-E0E6C0A91EAF}" type="sibTrans" cxnId="{BB3A1149-6CF8-4A04-866C-F1D8BDB39D45}">
      <dgm:prSet/>
      <dgm:spPr/>
      <dgm:t>
        <a:bodyPr/>
        <a:lstStyle/>
        <a:p>
          <a:endParaRPr lang="en-US"/>
        </a:p>
      </dgm:t>
    </dgm:pt>
    <dgm:pt modelId="{6A143205-0D79-40FD-9C04-1946F84EE370}">
      <dgm:prSet phldrT="[Text]"/>
      <dgm:spPr/>
      <dgm:t>
        <a:bodyPr/>
        <a:lstStyle/>
        <a:p>
          <a:r>
            <a:rPr lang="en-US" dirty="0" err="1" smtClean="0"/>
            <a:t>Akun</a:t>
          </a:r>
          <a:r>
            <a:rPr lang="en-US" dirty="0" smtClean="0"/>
            <a:t> </a:t>
          </a:r>
          <a:r>
            <a:rPr lang="en-US" dirty="0" err="1" smtClean="0"/>
            <a:t>pihak</a:t>
          </a:r>
          <a:r>
            <a:rPr lang="en-US" dirty="0" smtClean="0"/>
            <a:t> </a:t>
          </a:r>
          <a:r>
            <a:rPr lang="en-US" dirty="0" err="1" smtClean="0"/>
            <a:t>ke</a:t>
          </a:r>
          <a:r>
            <a:rPr lang="en-US" dirty="0" smtClean="0"/>
            <a:t> 3</a:t>
          </a:r>
          <a:endParaRPr lang="en-US" dirty="0"/>
        </a:p>
      </dgm:t>
    </dgm:pt>
    <dgm:pt modelId="{40363469-9EF2-4264-A516-09228903A98C}" type="parTrans" cxnId="{03917CA7-9DDE-4D30-99EA-0BF7AE477271}">
      <dgm:prSet/>
      <dgm:spPr/>
      <dgm:t>
        <a:bodyPr/>
        <a:lstStyle/>
        <a:p>
          <a:endParaRPr lang="en-US"/>
        </a:p>
      </dgm:t>
    </dgm:pt>
    <dgm:pt modelId="{112212D2-4DE2-411D-904A-D26A72BA0C82}" type="sibTrans" cxnId="{03917CA7-9DDE-4D30-99EA-0BF7AE477271}">
      <dgm:prSet/>
      <dgm:spPr/>
      <dgm:t>
        <a:bodyPr/>
        <a:lstStyle/>
        <a:p>
          <a:endParaRPr lang="en-US"/>
        </a:p>
      </dgm:t>
    </dgm:pt>
    <dgm:pt modelId="{45259627-01D9-45E0-B6AC-27BDB697E3A9}">
      <dgm:prSet phldrT="[Text]"/>
      <dgm:spPr/>
      <dgm:t>
        <a:bodyPr/>
        <a:lstStyle/>
        <a:p>
          <a:endParaRPr lang="en-US" dirty="0"/>
        </a:p>
      </dgm:t>
    </dgm:pt>
    <dgm:pt modelId="{1ECA1FCB-70E9-4CCD-87E6-B615DC41DF70}" type="parTrans" cxnId="{C19639ED-6959-4908-B460-EE6657FD6920}">
      <dgm:prSet/>
      <dgm:spPr/>
      <dgm:t>
        <a:bodyPr/>
        <a:lstStyle/>
        <a:p>
          <a:endParaRPr lang="en-US"/>
        </a:p>
      </dgm:t>
    </dgm:pt>
    <dgm:pt modelId="{4CFA49AF-3420-4F3F-B318-207F15833CB5}" type="sibTrans" cxnId="{C19639ED-6959-4908-B460-EE6657FD6920}">
      <dgm:prSet/>
      <dgm:spPr/>
      <dgm:t>
        <a:bodyPr/>
        <a:lstStyle/>
        <a:p>
          <a:endParaRPr lang="en-US"/>
        </a:p>
      </dgm:t>
    </dgm:pt>
    <dgm:pt modelId="{95193382-97BC-4271-BF80-2A6A94D91C0E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membuat</a:t>
          </a:r>
          <a:r>
            <a:rPr lang="en-US" dirty="0" smtClean="0"/>
            <a:t> </a:t>
          </a:r>
          <a:r>
            <a:rPr lang="en-US" dirty="0" err="1" smtClean="0"/>
            <a:t>akun</a:t>
          </a:r>
          <a:r>
            <a:rPr lang="en-US" dirty="0" smtClean="0"/>
            <a:t> Google Scholar</a:t>
          </a:r>
          <a:endParaRPr lang="en-US" dirty="0"/>
        </a:p>
      </dgm:t>
    </dgm:pt>
    <dgm:pt modelId="{0904E6B0-0096-4E02-AF79-F2953B722E6E}" type="parTrans" cxnId="{EDBEDB4D-9DCF-4672-9066-25FC1938302F}">
      <dgm:prSet/>
      <dgm:spPr/>
      <dgm:t>
        <a:bodyPr/>
        <a:lstStyle/>
        <a:p>
          <a:endParaRPr lang="en-US"/>
        </a:p>
      </dgm:t>
    </dgm:pt>
    <dgm:pt modelId="{94719F9E-78C3-46F1-9666-82B6796A346A}" type="sibTrans" cxnId="{EDBEDB4D-9DCF-4672-9066-25FC1938302F}">
      <dgm:prSet/>
      <dgm:spPr/>
      <dgm:t>
        <a:bodyPr/>
        <a:lstStyle/>
        <a:p>
          <a:endParaRPr lang="en-US"/>
        </a:p>
      </dgm:t>
    </dgm:pt>
    <dgm:pt modelId="{3576060A-E79B-41A9-A47A-09DE431A6642}">
      <dgm:prSet phldrT="[Text]"/>
      <dgm:spPr/>
      <dgm:t>
        <a:bodyPr/>
        <a:lstStyle/>
        <a:p>
          <a:endParaRPr lang="en-US" dirty="0"/>
        </a:p>
      </dgm:t>
    </dgm:pt>
    <dgm:pt modelId="{A21E257A-4B69-47C4-BD16-B4019A3B9F57}" type="parTrans" cxnId="{60F3BFC0-5123-4414-A085-1AB73BE99E92}">
      <dgm:prSet/>
      <dgm:spPr/>
      <dgm:t>
        <a:bodyPr/>
        <a:lstStyle/>
        <a:p>
          <a:endParaRPr lang="en-US"/>
        </a:p>
      </dgm:t>
    </dgm:pt>
    <dgm:pt modelId="{98EB686E-742D-4B09-84DF-DA209BC34E5E}" type="sibTrans" cxnId="{60F3BFC0-5123-4414-A085-1AB73BE99E92}">
      <dgm:prSet/>
      <dgm:spPr/>
      <dgm:t>
        <a:bodyPr/>
        <a:lstStyle/>
        <a:p>
          <a:endParaRPr lang="en-US"/>
        </a:p>
      </dgm:t>
    </dgm:pt>
    <dgm:pt modelId="{3E96A697-484C-4F1E-9BEE-56A9FA9D6F6F}">
      <dgm:prSet phldrT="[Text]"/>
      <dgm:spPr/>
      <dgm:t>
        <a:bodyPr/>
        <a:lstStyle/>
        <a:p>
          <a:r>
            <a:rPr lang="en-US" dirty="0" err="1" smtClean="0"/>
            <a:t>Passwprd</a:t>
          </a:r>
          <a:r>
            <a:rPr lang="en-US" dirty="0" smtClean="0"/>
            <a:t> </a:t>
          </a:r>
          <a:r>
            <a:rPr lang="en-US" dirty="0" err="1" smtClean="0"/>
            <a:t>lemah</a:t>
          </a:r>
          <a:endParaRPr lang="en-US" dirty="0"/>
        </a:p>
      </dgm:t>
    </dgm:pt>
    <dgm:pt modelId="{EF35DE2D-93B0-4DAD-8611-D2B4517A6FD4}" type="parTrans" cxnId="{525B2C80-3302-4CFD-B3E4-4202E1FB8822}">
      <dgm:prSet/>
      <dgm:spPr/>
      <dgm:t>
        <a:bodyPr/>
        <a:lstStyle/>
        <a:p>
          <a:endParaRPr lang="en-US"/>
        </a:p>
      </dgm:t>
    </dgm:pt>
    <dgm:pt modelId="{181D1544-37D4-4B94-9FBB-D1B84ECB2754}" type="sibTrans" cxnId="{525B2C80-3302-4CFD-B3E4-4202E1FB8822}">
      <dgm:prSet/>
      <dgm:spPr/>
      <dgm:t>
        <a:bodyPr/>
        <a:lstStyle/>
        <a:p>
          <a:endParaRPr lang="en-US"/>
        </a:p>
      </dgm:t>
    </dgm:pt>
    <dgm:pt modelId="{2A73CEFD-E685-4C4D-942A-E52705EDF4E3}">
      <dgm:prSet phldrT="[Text]"/>
      <dgm:spPr/>
      <dgm:t>
        <a:bodyPr/>
        <a:lstStyle/>
        <a:p>
          <a:r>
            <a:rPr lang="en-US" dirty="0" err="1" smtClean="0"/>
            <a:t>Lupa</a:t>
          </a:r>
          <a:r>
            <a:rPr lang="en-US" dirty="0" smtClean="0"/>
            <a:t> password</a:t>
          </a:r>
          <a:endParaRPr lang="en-US" dirty="0"/>
        </a:p>
      </dgm:t>
    </dgm:pt>
    <dgm:pt modelId="{1931A5AF-3772-487D-983C-63EDE546ADEC}" type="parTrans" cxnId="{0CA070FA-DC05-4BE7-ADC9-3024ABDD577C}">
      <dgm:prSet/>
      <dgm:spPr/>
      <dgm:t>
        <a:bodyPr/>
        <a:lstStyle/>
        <a:p>
          <a:endParaRPr lang="en-US"/>
        </a:p>
      </dgm:t>
    </dgm:pt>
    <dgm:pt modelId="{7FA18E4E-2145-4519-AAAB-E6A0E0AE9C75}" type="sibTrans" cxnId="{0CA070FA-DC05-4BE7-ADC9-3024ABDD577C}">
      <dgm:prSet/>
      <dgm:spPr/>
      <dgm:t>
        <a:bodyPr/>
        <a:lstStyle/>
        <a:p>
          <a:endParaRPr lang="en-US"/>
        </a:p>
      </dgm:t>
    </dgm:pt>
    <dgm:pt modelId="{02439B48-BBCD-417F-8F9A-80AE9BF558BA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membuat</a:t>
          </a:r>
          <a:r>
            <a:rPr lang="en-US" dirty="0" smtClean="0"/>
            <a:t> </a:t>
          </a:r>
          <a:r>
            <a:rPr lang="en-US" dirty="0" err="1" smtClean="0"/>
            <a:t>akun</a:t>
          </a:r>
          <a:r>
            <a:rPr lang="en-US" dirty="0" smtClean="0"/>
            <a:t> ORCID</a:t>
          </a:r>
          <a:endParaRPr lang="en-US" dirty="0"/>
        </a:p>
      </dgm:t>
    </dgm:pt>
    <dgm:pt modelId="{5AAED2BD-FF3A-4A1F-B9E4-ECA2D38F8859}" type="parTrans" cxnId="{8ACD10AE-FBF6-4458-9AD6-46342119E837}">
      <dgm:prSet/>
      <dgm:spPr/>
      <dgm:t>
        <a:bodyPr/>
        <a:lstStyle/>
        <a:p>
          <a:endParaRPr lang="en-US"/>
        </a:p>
      </dgm:t>
    </dgm:pt>
    <dgm:pt modelId="{9570E5D2-60C3-4BAC-811F-6F88753D46C4}" type="sibTrans" cxnId="{8ACD10AE-FBF6-4458-9AD6-46342119E837}">
      <dgm:prSet/>
      <dgm:spPr/>
      <dgm:t>
        <a:bodyPr/>
        <a:lstStyle/>
        <a:p>
          <a:endParaRPr lang="en-US"/>
        </a:p>
      </dgm:t>
    </dgm:pt>
    <dgm:pt modelId="{097BA6DD-A2C0-408A-B107-F4AEB7CC2FC1}">
      <dgm:prSet phldrT="[Text]"/>
      <dgm:spPr/>
      <dgm:t>
        <a:bodyPr/>
        <a:lstStyle/>
        <a:p>
          <a:r>
            <a:rPr lang="en-US" dirty="0" err="1" smtClean="0"/>
            <a:t>Dll</a:t>
          </a:r>
          <a:r>
            <a:rPr lang="en-US" dirty="0" smtClean="0"/>
            <a:t>.</a:t>
          </a:r>
          <a:endParaRPr lang="en-US" dirty="0"/>
        </a:p>
      </dgm:t>
    </dgm:pt>
    <dgm:pt modelId="{0B9DC33D-6CB6-4499-8421-FE3B9FF30166}" type="parTrans" cxnId="{A383C6AC-AC9B-46E7-8340-39735C05041D}">
      <dgm:prSet/>
      <dgm:spPr/>
      <dgm:t>
        <a:bodyPr/>
        <a:lstStyle/>
        <a:p>
          <a:endParaRPr lang="en-US"/>
        </a:p>
      </dgm:t>
    </dgm:pt>
    <dgm:pt modelId="{036191DA-9676-445D-B892-9A87149B0C38}" type="sibTrans" cxnId="{A383C6AC-AC9B-46E7-8340-39735C05041D}">
      <dgm:prSet/>
      <dgm:spPr/>
      <dgm:t>
        <a:bodyPr/>
        <a:lstStyle/>
        <a:p>
          <a:endParaRPr lang="en-US"/>
        </a:p>
      </dgm:t>
    </dgm:pt>
    <dgm:pt modelId="{362C9A6F-390A-46F8-BCCA-184EE68C25D0}" type="pres">
      <dgm:prSet presAssocID="{26B68233-7DEE-4C52-BEA5-728062EF14DE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F6C76294-C1A2-470F-ACEE-FA71170BA581}" type="pres">
      <dgm:prSet presAssocID="{22A6DA5D-CF47-490D-B15B-87424F92E0DB}" presName="composite" presStyleCnt="0"/>
      <dgm:spPr/>
    </dgm:pt>
    <dgm:pt modelId="{4E563A37-66A6-4EE9-BCC2-16A6A9546143}" type="pres">
      <dgm:prSet presAssocID="{22A6DA5D-CF47-490D-B15B-87424F92E0DB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66DD5A-DF7B-46BC-9F75-2823ED7AF943}" type="pres">
      <dgm:prSet presAssocID="{22A6DA5D-CF47-490D-B15B-87424F92E0DB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CF8DE8-B15D-41ED-A970-40DF39DB64D2}" type="pres">
      <dgm:prSet presAssocID="{22A6DA5D-CF47-490D-B15B-87424F92E0DB}" presName="Accent" presStyleLbl="parChTrans1D1" presStyleIdx="0" presStyleCnt="3"/>
      <dgm:spPr/>
    </dgm:pt>
    <dgm:pt modelId="{77AE349D-4ED8-41D8-B42D-9B9FCF0383D9}" type="pres">
      <dgm:prSet presAssocID="{22A6DA5D-CF47-490D-B15B-87424F92E0DB}" presName="Child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2DD9C-EA3C-41E0-88D5-A891DC3AA9FD}" type="pres">
      <dgm:prSet presAssocID="{54291E41-1BD6-4107-8D16-48DF530E835A}" presName="sibTrans" presStyleCnt="0"/>
      <dgm:spPr/>
    </dgm:pt>
    <dgm:pt modelId="{C2E130FA-22BB-4954-AD9F-5BBA11561FFF}" type="pres">
      <dgm:prSet presAssocID="{7B816ABF-4B15-43A5-B6C2-DC5873D7930F}" presName="composite" presStyleCnt="0"/>
      <dgm:spPr/>
    </dgm:pt>
    <dgm:pt modelId="{CC455551-BDE8-499F-B9BF-36EEF1460A43}" type="pres">
      <dgm:prSet presAssocID="{7B816ABF-4B15-43A5-B6C2-DC5873D7930F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FA51B-AA89-492E-913E-20B7A740D09F}" type="pres">
      <dgm:prSet presAssocID="{7B816ABF-4B15-43A5-B6C2-DC5873D7930F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8026AC-9CDD-46FF-AC52-A70683299279}" type="pres">
      <dgm:prSet presAssocID="{7B816ABF-4B15-43A5-B6C2-DC5873D7930F}" presName="Accent" presStyleLbl="parChTrans1D1" presStyleIdx="1" presStyleCnt="3"/>
      <dgm:spPr/>
    </dgm:pt>
    <dgm:pt modelId="{26CAE934-9414-497F-A9FD-4633471E399D}" type="pres">
      <dgm:prSet presAssocID="{7B816ABF-4B15-43A5-B6C2-DC5873D7930F}" presName="Child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235F79-6ABE-4B1A-BFC5-C0FAA7BE17ED}" type="pres">
      <dgm:prSet presAssocID="{DF1E2306-7CA5-405D-B5FE-43CC83AB0AEF}" presName="sibTrans" presStyleCnt="0"/>
      <dgm:spPr/>
    </dgm:pt>
    <dgm:pt modelId="{58268291-F306-4A08-8043-37F2486B4A1A}" type="pres">
      <dgm:prSet presAssocID="{6A143205-0D79-40FD-9C04-1946F84EE370}" presName="composite" presStyleCnt="0"/>
      <dgm:spPr/>
    </dgm:pt>
    <dgm:pt modelId="{1A5EFF99-5927-40BE-86D1-3230E28A56A4}" type="pres">
      <dgm:prSet presAssocID="{6A143205-0D79-40FD-9C04-1946F84EE370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4E559-EFE7-4763-8C09-5D43342E03A0}" type="pres">
      <dgm:prSet presAssocID="{6A143205-0D79-40FD-9C04-1946F84EE370}" presName="Parent" presStyleLbl="alignNode1" presStyleIdx="2" presStyleCnt="3">
        <dgm:presLayoutVars>
          <dgm:chMax val="3"/>
          <dgm:chPref val="3"/>
          <dgm:bulletEnabled val="1"/>
        </dgm:presLayoutVars>
      </dgm:prSet>
      <dgm:spPr/>
    </dgm:pt>
    <dgm:pt modelId="{8362B871-BA65-4977-8981-4D03542F03EF}" type="pres">
      <dgm:prSet presAssocID="{6A143205-0D79-40FD-9C04-1946F84EE370}" presName="Accent" presStyleLbl="parChTrans1D1" presStyleIdx="2" presStyleCnt="3"/>
      <dgm:spPr/>
    </dgm:pt>
    <dgm:pt modelId="{475CFBE0-4C16-4DD8-8DBD-F9AD859F5FC5}" type="pres">
      <dgm:prSet presAssocID="{6A143205-0D79-40FD-9C04-1946F84EE370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917CA7-9DDE-4D30-99EA-0BF7AE477271}" srcId="{26B68233-7DEE-4C52-BEA5-728062EF14DE}" destId="{6A143205-0D79-40FD-9C04-1946F84EE370}" srcOrd="2" destOrd="0" parTransId="{40363469-9EF2-4264-A516-09228903A98C}" sibTransId="{112212D2-4DE2-411D-904A-D26A72BA0C82}"/>
    <dgm:cxn modelId="{A383C6AC-AC9B-46E7-8340-39735C05041D}" srcId="{6A143205-0D79-40FD-9C04-1946F84EE370}" destId="{097BA6DD-A2C0-408A-B107-F4AEB7CC2FC1}" srcOrd="3" destOrd="0" parTransId="{0B9DC33D-6CB6-4499-8421-FE3B9FF30166}" sibTransId="{036191DA-9676-445D-B892-9A87149B0C38}"/>
    <dgm:cxn modelId="{60F3BFC0-5123-4414-A085-1AB73BE99E92}" srcId="{6A143205-0D79-40FD-9C04-1946F84EE370}" destId="{3576060A-E79B-41A9-A47A-09DE431A6642}" srcOrd="4" destOrd="0" parTransId="{A21E257A-4B69-47C4-BD16-B4019A3B9F57}" sibTransId="{98EB686E-742D-4B09-84DF-DA209BC34E5E}"/>
    <dgm:cxn modelId="{BD7B5358-62CF-42DB-B7E1-FDF28279144F}" type="presOf" srcId="{7B816ABF-4B15-43A5-B6C2-DC5873D7930F}" destId="{08AFA51B-AA89-492E-913E-20B7A740D09F}" srcOrd="0" destOrd="0" presId="urn:microsoft.com/office/officeart/2011/layout/TabList"/>
    <dgm:cxn modelId="{7C7376F9-3259-4940-A2E5-C61088802315}" type="presOf" srcId="{3576060A-E79B-41A9-A47A-09DE431A6642}" destId="{475CFBE0-4C16-4DD8-8DBD-F9AD859F5FC5}" srcOrd="0" destOrd="3" presId="urn:microsoft.com/office/officeart/2011/layout/TabList"/>
    <dgm:cxn modelId="{2D48E4EE-792C-4694-BCB9-9D98B5A28D9A}" type="presOf" srcId="{02439B48-BBCD-417F-8F9A-80AE9BF558BA}" destId="{475CFBE0-4C16-4DD8-8DBD-F9AD859F5FC5}" srcOrd="0" destOrd="1" presId="urn:microsoft.com/office/officeart/2011/layout/TabList"/>
    <dgm:cxn modelId="{C4C81926-E65E-4551-A472-DE313DD62451}" type="presOf" srcId="{6A143205-0D79-40FD-9C04-1946F84EE370}" destId="{6864E559-EFE7-4763-8C09-5D43342E03A0}" srcOrd="0" destOrd="0" presId="urn:microsoft.com/office/officeart/2011/layout/TabList"/>
    <dgm:cxn modelId="{6DE58B5F-DF39-454F-8C8A-0BDCD4A355D2}" type="presOf" srcId="{627CC92E-737E-414B-887F-904C3C31C9FA}" destId="{CC455551-BDE8-499F-B9BF-36EEF1460A43}" srcOrd="0" destOrd="0" presId="urn:microsoft.com/office/officeart/2011/layout/TabList"/>
    <dgm:cxn modelId="{A81C4093-2B5B-444F-BE38-CAAE094CB11B}" type="presOf" srcId="{45259627-01D9-45E0-B6AC-27BDB697E3A9}" destId="{1A5EFF99-5927-40BE-86D1-3230E28A56A4}" srcOrd="0" destOrd="0" presId="urn:microsoft.com/office/officeart/2011/layout/TabList"/>
    <dgm:cxn modelId="{525B2C80-3302-4CFD-B3E4-4202E1FB8822}" srcId="{22A6DA5D-CF47-490D-B15B-87424F92E0DB}" destId="{3E96A697-484C-4F1E-9BEE-56A9FA9D6F6F}" srcOrd="2" destOrd="0" parTransId="{EF35DE2D-93B0-4DAD-8611-D2B4517A6FD4}" sibTransId="{181D1544-37D4-4B94-9FBB-D1B84ECB2754}"/>
    <dgm:cxn modelId="{AFA8215A-2EB5-4905-B3F9-2DED01FB1CED}" srcId="{22A6DA5D-CF47-490D-B15B-87424F92E0DB}" destId="{F690E26B-3664-4653-950A-DF6D80135CC9}" srcOrd="0" destOrd="0" parTransId="{E0FD46F1-A124-4DAD-93F6-EF782AECFE1E}" sibTransId="{3A1941E9-59DC-4B0B-943F-D410BB8FC967}"/>
    <dgm:cxn modelId="{4C901CE4-E552-4698-AC60-959C2C2FF22F}" srcId="{22A6DA5D-CF47-490D-B15B-87424F92E0DB}" destId="{90FF55EF-231E-4D06-A130-240BF3C9D817}" srcOrd="1" destOrd="0" parTransId="{96FB2A7B-7063-4F41-AE4A-6D85B234D0C9}" sibTransId="{1EF5C8B4-1550-4B6F-A754-16A3F83CF921}"/>
    <dgm:cxn modelId="{EDBEDB4D-9DCF-4672-9066-25FC1938302F}" srcId="{6A143205-0D79-40FD-9C04-1946F84EE370}" destId="{95193382-97BC-4271-BF80-2A6A94D91C0E}" srcOrd="1" destOrd="0" parTransId="{0904E6B0-0096-4E02-AF79-F2953B722E6E}" sibTransId="{94719F9E-78C3-46F1-9666-82B6796A346A}"/>
    <dgm:cxn modelId="{D5C0EFB2-CD6D-4373-A9E5-30A05DE97F32}" type="presOf" srcId="{F690E26B-3664-4653-950A-DF6D80135CC9}" destId="{4E563A37-66A6-4EE9-BCC2-16A6A9546143}" srcOrd="0" destOrd="0" presId="urn:microsoft.com/office/officeart/2011/layout/TabList"/>
    <dgm:cxn modelId="{443083AE-B2E8-4525-AC60-A21B8EF719FD}" type="presOf" srcId="{26B68233-7DEE-4C52-BEA5-728062EF14DE}" destId="{362C9A6F-390A-46F8-BCCA-184EE68C25D0}" srcOrd="0" destOrd="0" presId="urn:microsoft.com/office/officeart/2011/layout/TabList"/>
    <dgm:cxn modelId="{EF2FDAE3-5388-49E0-9B9E-2E03A484BC30}" type="presOf" srcId="{3E96A697-484C-4F1E-9BEE-56A9FA9D6F6F}" destId="{77AE349D-4ED8-41D8-B42D-9B9FCF0383D9}" srcOrd="0" destOrd="1" presId="urn:microsoft.com/office/officeart/2011/layout/TabList"/>
    <dgm:cxn modelId="{FD5D4C83-0136-4456-97CB-D40A40FE1A55}" type="presOf" srcId="{95193382-97BC-4271-BF80-2A6A94D91C0E}" destId="{475CFBE0-4C16-4DD8-8DBD-F9AD859F5FC5}" srcOrd="0" destOrd="0" presId="urn:microsoft.com/office/officeart/2011/layout/TabList"/>
    <dgm:cxn modelId="{BB3A1149-6CF8-4A04-866C-F1D8BDB39D45}" srcId="{7B816ABF-4B15-43A5-B6C2-DC5873D7930F}" destId="{EB69071B-7605-4EC5-A60D-8246EBE65F91}" srcOrd="1" destOrd="0" parTransId="{6F244F22-ACA4-4C88-B74C-9211AC59ECA7}" sibTransId="{F808328A-6663-47AF-99B9-E0E6C0A91EAF}"/>
    <dgm:cxn modelId="{8ACD10AE-FBF6-4458-9AD6-46342119E837}" srcId="{6A143205-0D79-40FD-9C04-1946F84EE370}" destId="{02439B48-BBCD-417F-8F9A-80AE9BF558BA}" srcOrd="2" destOrd="0" parTransId="{5AAED2BD-FF3A-4A1F-B9E4-ECA2D38F8859}" sibTransId="{9570E5D2-60C3-4BAC-811F-6F88753D46C4}"/>
    <dgm:cxn modelId="{C34C3E22-5619-48EC-A212-FCF7C966C4FC}" type="presOf" srcId="{EB69071B-7605-4EC5-A60D-8246EBE65F91}" destId="{26CAE934-9414-497F-A9FD-4633471E399D}" srcOrd="0" destOrd="0" presId="urn:microsoft.com/office/officeart/2011/layout/TabList"/>
    <dgm:cxn modelId="{39CB768C-A9AD-49ED-85FF-CFAAB57A641C}" type="presOf" srcId="{22A6DA5D-CF47-490D-B15B-87424F92E0DB}" destId="{8466DD5A-DF7B-46BC-9F75-2823ED7AF943}" srcOrd="0" destOrd="0" presId="urn:microsoft.com/office/officeart/2011/layout/TabList"/>
    <dgm:cxn modelId="{1BED00B2-50DF-4F44-8AF9-1B451004E72C}" srcId="{26B68233-7DEE-4C52-BEA5-728062EF14DE}" destId="{7B816ABF-4B15-43A5-B6C2-DC5873D7930F}" srcOrd="1" destOrd="0" parTransId="{1BB4CBE4-0C34-49B0-99EF-06A7C727EB4F}" sibTransId="{DF1E2306-7CA5-405D-B5FE-43CC83AB0AEF}"/>
    <dgm:cxn modelId="{CB8BC529-8B7F-46A9-8800-3E72F95171DF}" srcId="{7B816ABF-4B15-43A5-B6C2-DC5873D7930F}" destId="{627CC92E-737E-414B-887F-904C3C31C9FA}" srcOrd="0" destOrd="0" parTransId="{F25DE06E-F413-4F82-8778-9A5139BFEC3C}" sibTransId="{D82C6213-31A8-420B-BA27-CFFF61F95B8B}"/>
    <dgm:cxn modelId="{E6477A85-3978-42F9-9C14-6311232536FC}" type="presOf" srcId="{90FF55EF-231E-4D06-A130-240BF3C9D817}" destId="{77AE349D-4ED8-41D8-B42D-9B9FCF0383D9}" srcOrd="0" destOrd="0" presId="urn:microsoft.com/office/officeart/2011/layout/TabList"/>
    <dgm:cxn modelId="{325BB450-DDC6-42D9-A16F-318CDDCF5CC9}" type="presOf" srcId="{097BA6DD-A2C0-408A-B107-F4AEB7CC2FC1}" destId="{475CFBE0-4C16-4DD8-8DBD-F9AD859F5FC5}" srcOrd="0" destOrd="2" presId="urn:microsoft.com/office/officeart/2011/layout/TabList"/>
    <dgm:cxn modelId="{C19639ED-6959-4908-B460-EE6657FD6920}" srcId="{6A143205-0D79-40FD-9C04-1946F84EE370}" destId="{45259627-01D9-45E0-B6AC-27BDB697E3A9}" srcOrd="0" destOrd="0" parTransId="{1ECA1FCB-70E9-4CCD-87E6-B615DC41DF70}" sibTransId="{4CFA49AF-3420-4F3F-B318-207F15833CB5}"/>
    <dgm:cxn modelId="{80F8E935-C0D0-4F3C-A5E8-3EE1D875D109}" srcId="{26B68233-7DEE-4C52-BEA5-728062EF14DE}" destId="{22A6DA5D-CF47-490D-B15B-87424F92E0DB}" srcOrd="0" destOrd="0" parTransId="{4C0218B8-556F-4573-A0FF-75EE5027EB32}" sibTransId="{54291E41-1BD6-4107-8D16-48DF530E835A}"/>
    <dgm:cxn modelId="{0CA070FA-DC05-4BE7-ADC9-3024ABDD577C}" srcId="{22A6DA5D-CF47-490D-B15B-87424F92E0DB}" destId="{2A73CEFD-E685-4C4D-942A-E52705EDF4E3}" srcOrd="3" destOrd="0" parTransId="{1931A5AF-3772-487D-983C-63EDE546ADEC}" sibTransId="{7FA18E4E-2145-4519-AAAB-E6A0E0AE9C75}"/>
    <dgm:cxn modelId="{97DABB98-7EBB-484B-9821-BE848D249DD2}" type="presOf" srcId="{2A73CEFD-E685-4C4D-942A-E52705EDF4E3}" destId="{77AE349D-4ED8-41D8-B42D-9B9FCF0383D9}" srcOrd="0" destOrd="2" presId="urn:microsoft.com/office/officeart/2011/layout/TabList"/>
    <dgm:cxn modelId="{31F3D041-AF90-45DC-9659-1F178E7AC0C7}" type="presParOf" srcId="{362C9A6F-390A-46F8-BCCA-184EE68C25D0}" destId="{F6C76294-C1A2-470F-ACEE-FA71170BA581}" srcOrd="0" destOrd="0" presId="urn:microsoft.com/office/officeart/2011/layout/TabList"/>
    <dgm:cxn modelId="{0A437520-455D-4E45-BC4E-9C138B53F8CD}" type="presParOf" srcId="{F6C76294-C1A2-470F-ACEE-FA71170BA581}" destId="{4E563A37-66A6-4EE9-BCC2-16A6A9546143}" srcOrd="0" destOrd="0" presId="urn:microsoft.com/office/officeart/2011/layout/TabList"/>
    <dgm:cxn modelId="{61C2F6C8-A6DE-43CE-A3AE-7465FC02BB21}" type="presParOf" srcId="{F6C76294-C1A2-470F-ACEE-FA71170BA581}" destId="{8466DD5A-DF7B-46BC-9F75-2823ED7AF943}" srcOrd="1" destOrd="0" presId="urn:microsoft.com/office/officeart/2011/layout/TabList"/>
    <dgm:cxn modelId="{1FF3B1B0-957D-4E28-904C-DBEB6AA7F44F}" type="presParOf" srcId="{F6C76294-C1A2-470F-ACEE-FA71170BA581}" destId="{F5CF8DE8-B15D-41ED-A970-40DF39DB64D2}" srcOrd="2" destOrd="0" presId="urn:microsoft.com/office/officeart/2011/layout/TabList"/>
    <dgm:cxn modelId="{BDBDCAAB-5311-4A10-992B-E407E8AC8AB9}" type="presParOf" srcId="{362C9A6F-390A-46F8-BCCA-184EE68C25D0}" destId="{77AE349D-4ED8-41D8-B42D-9B9FCF0383D9}" srcOrd="1" destOrd="0" presId="urn:microsoft.com/office/officeart/2011/layout/TabList"/>
    <dgm:cxn modelId="{B2E84CA8-E9FE-40D2-8B8C-FF26FE94F270}" type="presParOf" srcId="{362C9A6F-390A-46F8-BCCA-184EE68C25D0}" destId="{D8D2DD9C-EA3C-41E0-88D5-A891DC3AA9FD}" srcOrd="2" destOrd="0" presId="urn:microsoft.com/office/officeart/2011/layout/TabList"/>
    <dgm:cxn modelId="{CD2D1D34-E1DA-426C-A17A-4680E51C7A02}" type="presParOf" srcId="{362C9A6F-390A-46F8-BCCA-184EE68C25D0}" destId="{C2E130FA-22BB-4954-AD9F-5BBA11561FFF}" srcOrd="3" destOrd="0" presId="urn:microsoft.com/office/officeart/2011/layout/TabList"/>
    <dgm:cxn modelId="{20F746D0-EB7C-4D2A-BFCA-9BE1E5385778}" type="presParOf" srcId="{C2E130FA-22BB-4954-AD9F-5BBA11561FFF}" destId="{CC455551-BDE8-499F-B9BF-36EEF1460A43}" srcOrd="0" destOrd="0" presId="urn:microsoft.com/office/officeart/2011/layout/TabList"/>
    <dgm:cxn modelId="{BCB74ABD-26E5-4976-8F74-FAA1E0257583}" type="presParOf" srcId="{C2E130FA-22BB-4954-AD9F-5BBA11561FFF}" destId="{08AFA51B-AA89-492E-913E-20B7A740D09F}" srcOrd="1" destOrd="0" presId="urn:microsoft.com/office/officeart/2011/layout/TabList"/>
    <dgm:cxn modelId="{65F073FF-82AE-4B62-AAC1-C52828FF25DB}" type="presParOf" srcId="{C2E130FA-22BB-4954-AD9F-5BBA11561FFF}" destId="{838026AC-9CDD-46FF-AC52-A70683299279}" srcOrd="2" destOrd="0" presId="urn:microsoft.com/office/officeart/2011/layout/TabList"/>
    <dgm:cxn modelId="{1B4CB10C-1867-43ED-886A-A61C23CFB2AB}" type="presParOf" srcId="{362C9A6F-390A-46F8-BCCA-184EE68C25D0}" destId="{26CAE934-9414-497F-A9FD-4633471E399D}" srcOrd="4" destOrd="0" presId="urn:microsoft.com/office/officeart/2011/layout/TabList"/>
    <dgm:cxn modelId="{1205E87A-614D-43B2-B6C2-04F30C286D6F}" type="presParOf" srcId="{362C9A6F-390A-46F8-BCCA-184EE68C25D0}" destId="{3C235F79-6ABE-4B1A-BFC5-C0FAA7BE17ED}" srcOrd="5" destOrd="0" presId="urn:microsoft.com/office/officeart/2011/layout/TabList"/>
    <dgm:cxn modelId="{AD72FF5A-30B9-40D2-A9C6-A0D4B2DD8A68}" type="presParOf" srcId="{362C9A6F-390A-46F8-BCCA-184EE68C25D0}" destId="{58268291-F306-4A08-8043-37F2486B4A1A}" srcOrd="6" destOrd="0" presId="urn:microsoft.com/office/officeart/2011/layout/TabList"/>
    <dgm:cxn modelId="{8640C366-8A10-4FE7-AC46-5F66A4D81525}" type="presParOf" srcId="{58268291-F306-4A08-8043-37F2486B4A1A}" destId="{1A5EFF99-5927-40BE-86D1-3230E28A56A4}" srcOrd="0" destOrd="0" presId="urn:microsoft.com/office/officeart/2011/layout/TabList"/>
    <dgm:cxn modelId="{C2887505-0269-4449-99E9-0E498FB9959F}" type="presParOf" srcId="{58268291-F306-4A08-8043-37F2486B4A1A}" destId="{6864E559-EFE7-4763-8C09-5D43342E03A0}" srcOrd="1" destOrd="0" presId="urn:microsoft.com/office/officeart/2011/layout/TabList"/>
    <dgm:cxn modelId="{A31C3B4F-93BF-4152-930A-C2BDA248BF87}" type="presParOf" srcId="{58268291-F306-4A08-8043-37F2486B4A1A}" destId="{8362B871-BA65-4977-8981-4D03542F03EF}" srcOrd="2" destOrd="0" presId="urn:microsoft.com/office/officeart/2011/layout/TabList"/>
    <dgm:cxn modelId="{8B1F24BD-37D4-46C8-B99B-E9E493990C85}" type="presParOf" srcId="{362C9A6F-390A-46F8-BCCA-184EE68C25D0}" destId="{475CFBE0-4C16-4DD8-8DBD-F9AD859F5FC5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26B68233-7DEE-4C52-BEA5-728062EF14DE}" type="doc">
      <dgm:prSet loTypeId="urn:microsoft.com/office/officeart/2011/layout/Tab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A6DA5D-CF47-490D-B15B-87424F92E0DB}">
      <dgm:prSet phldrT="[Text]"/>
      <dgm:spPr/>
      <dgm:t>
        <a:bodyPr/>
        <a:lstStyle/>
        <a:p>
          <a:r>
            <a:rPr lang="en-US" dirty="0" err="1" smtClean="0"/>
            <a:t>Dokumen</a:t>
          </a:r>
          <a:endParaRPr lang="en-US" dirty="0"/>
        </a:p>
      </dgm:t>
    </dgm:pt>
    <dgm:pt modelId="{4C0218B8-556F-4573-A0FF-75EE5027EB32}" type="parTrans" cxnId="{80F8E935-C0D0-4F3C-A5E8-3EE1D875D109}">
      <dgm:prSet/>
      <dgm:spPr/>
      <dgm:t>
        <a:bodyPr/>
        <a:lstStyle/>
        <a:p>
          <a:endParaRPr lang="en-US"/>
        </a:p>
      </dgm:t>
    </dgm:pt>
    <dgm:pt modelId="{54291E41-1BD6-4107-8D16-48DF530E835A}" type="sibTrans" cxnId="{80F8E935-C0D0-4F3C-A5E8-3EE1D875D109}">
      <dgm:prSet/>
      <dgm:spPr/>
      <dgm:t>
        <a:bodyPr/>
        <a:lstStyle/>
        <a:p>
          <a:endParaRPr lang="en-US"/>
        </a:p>
      </dgm:t>
    </dgm:pt>
    <dgm:pt modelId="{F690E26B-3664-4653-950A-DF6D80135CC9}">
      <dgm:prSet phldrT="[Text]"/>
      <dgm:spPr/>
      <dgm:t>
        <a:bodyPr/>
        <a:lstStyle/>
        <a:p>
          <a:endParaRPr lang="en-US" dirty="0"/>
        </a:p>
      </dgm:t>
    </dgm:pt>
    <dgm:pt modelId="{E0FD46F1-A124-4DAD-93F6-EF782AECFE1E}" type="parTrans" cxnId="{AFA8215A-2EB5-4905-B3F9-2DED01FB1CED}">
      <dgm:prSet/>
      <dgm:spPr/>
      <dgm:t>
        <a:bodyPr/>
        <a:lstStyle/>
        <a:p>
          <a:endParaRPr lang="en-US"/>
        </a:p>
      </dgm:t>
    </dgm:pt>
    <dgm:pt modelId="{3A1941E9-59DC-4B0B-943F-D410BB8FC967}" type="sibTrans" cxnId="{AFA8215A-2EB5-4905-B3F9-2DED01FB1CED}">
      <dgm:prSet/>
      <dgm:spPr/>
      <dgm:t>
        <a:bodyPr/>
        <a:lstStyle/>
        <a:p>
          <a:endParaRPr lang="en-US"/>
        </a:p>
      </dgm:t>
    </dgm:pt>
    <dgm:pt modelId="{90FF55EF-231E-4D06-A130-240BF3C9D817}">
      <dgm:prSet phldrT="[Text]"/>
      <dgm:spPr/>
      <dgm:t>
        <a:bodyPr/>
        <a:lstStyle/>
        <a:p>
          <a:r>
            <a:rPr lang="en-US" dirty="0" smtClean="0"/>
            <a:t>Upload file PDF</a:t>
          </a:r>
          <a:endParaRPr lang="en-US" dirty="0"/>
        </a:p>
      </dgm:t>
    </dgm:pt>
    <dgm:pt modelId="{96FB2A7B-7063-4F41-AE4A-6D85B234D0C9}" type="parTrans" cxnId="{4C901CE4-E552-4698-AC60-959C2C2FF22F}">
      <dgm:prSet/>
      <dgm:spPr/>
      <dgm:t>
        <a:bodyPr/>
        <a:lstStyle/>
        <a:p>
          <a:endParaRPr lang="en-US"/>
        </a:p>
      </dgm:t>
    </dgm:pt>
    <dgm:pt modelId="{1EF5C8B4-1550-4B6F-A754-16A3F83CF921}" type="sibTrans" cxnId="{4C901CE4-E552-4698-AC60-959C2C2FF22F}">
      <dgm:prSet/>
      <dgm:spPr/>
      <dgm:t>
        <a:bodyPr/>
        <a:lstStyle/>
        <a:p>
          <a:endParaRPr lang="en-US"/>
        </a:p>
      </dgm:t>
    </dgm:pt>
    <dgm:pt modelId="{7B816ABF-4B15-43A5-B6C2-DC5873D7930F}">
      <dgm:prSet phldrT="[Text]"/>
      <dgm:spPr/>
      <dgm:t>
        <a:bodyPr/>
        <a:lstStyle/>
        <a:p>
          <a:r>
            <a:rPr lang="en-US" dirty="0" err="1" smtClean="0"/>
            <a:t>Komentar</a:t>
          </a:r>
          <a:endParaRPr lang="en-US" dirty="0"/>
        </a:p>
      </dgm:t>
    </dgm:pt>
    <dgm:pt modelId="{1BB4CBE4-0C34-49B0-99EF-06A7C727EB4F}" type="parTrans" cxnId="{1BED00B2-50DF-4F44-8AF9-1B451004E72C}">
      <dgm:prSet/>
      <dgm:spPr/>
      <dgm:t>
        <a:bodyPr/>
        <a:lstStyle/>
        <a:p>
          <a:endParaRPr lang="en-US"/>
        </a:p>
      </dgm:t>
    </dgm:pt>
    <dgm:pt modelId="{DF1E2306-7CA5-405D-B5FE-43CC83AB0AEF}" type="sibTrans" cxnId="{1BED00B2-50DF-4F44-8AF9-1B451004E72C}">
      <dgm:prSet/>
      <dgm:spPr/>
      <dgm:t>
        <a:bodyPr/>
        <a:lstStyle/>
        <a:p>
          <a:endParaRPr lang="en-US"/>
        </a:p>
      </dgm:t>
    </dgm:pt>
    <dgm:pt modelId="{627CC92E-737E-414B-887F-904C3C31C9FA}">
      <dgm:prSet phldrT="[Text]"/>
      <dgm:spPr/>
      <dgm:t>
        <a:bodyPr/>
        <a:lstStyle/>
        <a:p>
          <a:endParaRPr lang="en-US" dirty="0"/>
        </a:p>
      </dgm:t>
    </dgm:pt>
    <dgm:pt modelId="{F25DE06E-F413-4F82-8778-9A5139BFEC3C}" type="parTrans" cxnId="{CB8BC529-8B7F-46A9-8800-3E72F95171DF}">
      <dgm:prSet/>
      <dgm:spPr/>
      <dgm:t>
        <a:bodyPr/>
        <a:lstStyle/>
        <a:p>
          <a:endParaRPr lang="en-US"/>
        </a:p>
      </dgm:t>
    </dgm:pt>
    <dgm:pt modelId="{D82C6213-31A8-420B-BA27-CFFF61F95B8B}" type="sibTrans" cxnId="{CB8BC529-8B7F-46A9-8800-3E72F95171DF}">
      <dgm:prSet/>
      <dgm:spPr/>
      <dgm:t>
        <a:bodyPr/>
        <a:lstStyle/>
        <a:p>
          <a:endParaRPr lang="en-US"/>
        </a:p>
      </dgm:t>
    </dgm:pt>
    <dgm:pt modelId="{EB69071B-7605-4EC5-A60D-8246EBE65F91}">
      <dgm:prSet phldrT="[Text]"/>
      <dgm:spPr/>
      <dgm:t>
        <a:bodyPr/>
        <a:lstStyle/>
        <a:p>
          <a:r>
            <a:rPr lang="en-US" dirty="0" err="1" smtClean="0"/>
            <a:t>Kolom</a:t>
          </a:r>
          <a:r>
            <a:rPr lang="en-US" dirty="0" smtClean="0"/>
            <a:t> </a:t>
          </a:r>
          <a:r>
            <a:rPr lang="en-US" dirty="0" err="1" smtClean="0"/>
            <a:t>pesan</a:t>
          </a:r>
          <a:r>
            <a:rPr lang="en-US" dirty="0" smtClean="0"/>
            <a:t> </a:t>
          </a:r>
          <a:r>
            <a:rPr lang="en-US" dirty="0" err="1" smtClean="0"/>
            <a:t>ke</a:t>
          </a:r>
          <a:r>
            <a:rPr lang="en-US" dirty="0" smtClean="0"/>
            <a:t> Editor </a:t>
          </a:r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dituiskan</a:t>
          </a:r>
          <a:endParaRPr lang="en-US" dirty="0"/>
        </a:p>
      </dgm:t>
    </dgm:pt>
    <dgm:pt modelId="{6F244F22-ACA4-4C88-B74C-9211AC59ECA7}" type="parTrans" cxnId="{BB3A1149-6CF8-4A04-866C-F1D8BDB39D45}">
      <dgm:prSet/>
      <dgm:spPr/>
      <dgm:t>
        <a:bodyPr/>
        <a:lstStyle/>
        <a:p>
          <a:endParaRPr lang="en-US"/>
        </a:p>
      </dgm:t>
    </dgm:pt>
    <dgm:pt modelId="{F808328A-6663-47AF-99B9-E0E6C0A91EAF}" type="sibTrans" cxnId="{BB3A1149-6CF8-4A04-866C-F1D8BDB39D45}">
      <dgm:prSet/>
      <dgm:spPr/>
      <dgm:t>
        <a:bodyPr/>
        <a:lstStyle/>
        <a:p>
          <a:endParaRPr lang="en-US"/>
        </a:p>
      </dgm:t>
    </dgm:pt>
    <dgm:pt modelId="{6A143205-0D79-40FD-9C04-1946F84EE370}">
      <dgm:prSet phldrT="[Text]"/>
      <dgm:spPr/>
      <dgm:t>
        <a:bodyPr/>
        <a:lstStyle/>
        <a:p>
          <a:r>
            <a:rPr lang="en-US" dirty="0" err="1" smtClean="0"/>
            <a:t>Judul</a:t>
          </a:r>
          <a:r>
            <a:rPr lang="en-US" dirty="0" smtClean="0"/>
            <a:t>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Abstrak</a:t>
          </a:r>
          <a:endParaRPr lang="en-US" dirty="0"/>
        </a:p>
      </dgm:t>
    </dgm:pt>
    <dgm:pt modelId="{40363469-9EF2-4264-A516-09228903A98C}" type="parTrans" cxnId="{03917CA7-9DDE-4D30-99EA-0BF7AE477271}">
      <dgm:prSet/>
      <dgm:spPr/>
      <dgm:t>
        <a:bodyPr/>
        <a:lstStyle/>
        <a:p>
          <a:endParaRPr lang="en-US"/>
        </a:p>
      </dgm:t>
    </dgm:pt>
    <dgm:pt modelId="{112212D2-4DE2-411D-904A-D26A72BA0C82}" type="sibTrans" cxnId="{03917CA7-9DDE-4D30-99EA-0BF7AE477271}">
      <dgm:prSet/>
      <dgm:spPr/>
      <dgm:t>
        <a:bodyPr/>
        <a:lstStyle/>
        <a:p>
          <a:endParaRPr lang="en-US"/>
        </a:p>
      </dgm:t>
    </dgm:pt>
    <dgm:pt modelId="{45259627-01D9-45E0-B6AC-27BDB697E3A9}">
      <dgm:prSet phldrT="[Text]"/>
      <dgm:spPr/>
      <dgm:t>
        <a:bodyPr/>
        <a:lstStyle/>
        <a:p>
          <a:endParaRPr lang="en-US" dirty="0"/>
        </a:p>
      </dgm:t>
    </dgm:pt>
    <dgm:pt modelId="{1ECA1FCB-70E9-4CCD-87E6-B615DC41DF70}" type="parTrans" cxnId="{C19639ED-6959-4908-B460-EE6657FD6920}">
      <dgm:prSet/>
      <dgm:spPr/>
      <dgm:t>
        <a:bodyPr/>
        <a:lstStyle/>
        <a:p>
          <a:endParaRPr lang="en-US"/>
        </a:p>
      </dgm:t>
    </dgm:pt>
    <dgm:pt modelId="{4CFA49AF-3420-4F3F-B318-207F15833CB5}" type="sibTrans" cxnId="{C19639ED-6959-4908-B460-EE6657FD6920}">
      <dgm:prSet/>
      <dgm:spPr/>
      <dgm:t>
        <a:bodyPr/>
        <a:lstStyle/>
        <a:p>
          <a:endParaRPr lang="en-US"/>
        </a:p>
      </dgm:t>
    </dgm:pt>
    <dgm:pt modelId="{95193382-97BC-4271-BF80-2A6A94D91C0E}">
      <dgm:prSet phldrT="[Text]"/>
      <dgm:spPr/>
      <dgm:t>
        <a:bodyPr/>
        <a:lstStyle/>
        <a:p>
          <a:r>
            <a:rPr lang="en-US" dirty="0" err="1" smtClean="0"/>
            <a:t>Judul</a:t>
          </a:r>
          <a:r>
            <a:rPr lang="en-US" dirty="0" smtClean="0"/>
            <a:t>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12 kata</a:t>
          </a:r>
          <a:endParaRPr lang="en-US" dirty="0"/>
        </a:p>
      </dgm:t>
    </dgm:pt>
    <dgm:pt modelId="{0904E6B0-0096-4E02-AF79-F2953B722E6E}" type="parTrans" cxnId="{EDBEDB4D-9DCF-4672-9066-25FC1938302F}">
      <dgm:prSet/>
      <dgm:spPr/>
      <dgm:t>
        <a:bodyPr/>
        <a:lstStyle/>
        <a:p>
          <a:endParaRPr lang="en-US"/>
        </a:p>
      </dgm:t>
    </dgm:pt>
    <dgm:pt modelId="{94719F9E-78C3-46F1-9666-82B6796A346A}" type="sibTrans" cxnId="{EDBEDB4D-9DCF-4672-9066-25FC1938302F}">
      <dgm:prSet/>
      <dgm:spPr/>
      <dgm:t>
        <a:bodyPr/>
        <a:lstStyle/>
        <a:p>
          <a:endParaRPr lang="en-US"/>
        </a:p>
      </dgm:t>
    </dgm:pt>
    <dgm:pt modelId="{3576060A-E79B-41A9-A47A-09DE431A6642}">
      <dgm:prSet phldrT="[Text]"/>
      <dgm:spPr/>
      <dgm:t>
        <a:bodyPr/>
        <a:lstStyle/>
        <a:p>
          <a:endParaRPr lang="en-US" dirty="0"/>
        </a:p>
      </dgm:t>
    </dgm:pt>
    <dgm:pt modelId="{A21E257A-4B69-47C4-BD16-B4019A3B9F57}" type="parTrans" cxnId="{60F3BFC0-5123-4414-A085-1AB73BE99E92}">
      <dgm:prSet/>
      <dgm:spPr/>
      <dgm:t>
        <a:bodyPr/>
        <a:lstStyle/>
        <a:p>
          <a:endParaRPr lang="en-US"/>
        </a:p>
      </dgm:t>
    </dgm:pt>
    <dgm:pt modelId="{98EB686E-742D-4B09-84DF-DA209BC34E5E}" type="sibTrans" cxnId="{60F3BFC0-5123-4414-A085-1AB73BE99E92}">
      <dgm:prSet/>
      <dgm:spPr/>
      <dgm:t>
        <a:bodyPr/>
        <a:lstStyle/>
        <a:p>
          <a:endParaRPr lang="en-US"/>
        </a:p>
      </dgm:t>
    </dgm:pt>
    <dgm:pt modelId="{3E96A697-484C-4F1E-9BEE-56A9FA9D6F6F}">
      <dgm:prSet phldrT="[Text]"/>
      <dgm:spPr/>
      <dgm:t>
        <a:bodyPr/>
        <a:lstStyle/>
        <a:p>
          <a:r>
            <a:rPr lang="en-US" dirty="0" smtClean="0"/>
            <a:t>File </a:t>
          </a:r>
          <a:r>
            <a:rPr lang="en-US" dirty="0" err="1" smtClean="0"/>
            <a:t>lebih</a:t>
          </a:r>
          <a:r>
            <a:rPr lang="en-US" dirty="0" smtClean="0"/>
            <a:t> </a:t>
          </a:r>
          <a:r>
            <a:rPr lang="en-US" dirty="0" err="1" smtClean="0"/>
            <a:t>dari</a:t>
          </a:r>
          <a:r>
            <a:rPr lang="en-US" dirty="0" smtClean="0"/>
            <a:t> 2 MB</a:t>
          </a:r>
          <a:endParaRPr lang="en-US" dirty="0"/>
        </a:p>
      </dgm:t>
    </dgm:pt>
    <dgm:pt modelId="{EF35DE2D-93B0-4DAD-8611-D2B4517A6FD4}" type="parTrans" cxnId="{525B2C80-3302-4CFD-B3E4-4202E1FB8822}">
      <dgm:prSet/>
      <dgm:spPr/>
      <dgm:t>
        <a:bodyPr/>
        <a:lstStyle/>
        <a:p>
          <a:endParaRPr lang="en-US"/>
        </a:p>
      </dgm:t>
    </dgm:pt>
    <dgm:pt modelId="{181D1544-37D4-4B94-9FBB-D1B84ECB2754}" type="sibTrans" cxnId="{525B2C80-3302-4CFD-B3E4-4202E1FB8822}">
      <dgm:prSet/>
      <dgm:spPr/>
      <dgm:t>
        <a:bodyPr/>
        <a:lstStyle/>
        <a:p>
          <a:endParaRPr lang="en-US"/>
        </a:p>
      </dgm:t>
    </dgm:pt>
    <dgm:pt modelId="{2A73CEFD-E685-4C4D-942A-E52705EDF4E3}">
      <dgm:prSet phldrT="[Text]"/>
      <dgm:spPr/>
      <dgm:t>
        <a:bodyPr/>
        <a:lstStyle/>
        <a:p>
          <a:r>
            <a:rPr lang="en-US" dirty="0" err="1" smtClean="0"/>
            <a:t>Fiel</a:t>
          </a:r>
          <a:r>
            <a:rPr lang="en-US" dirty="0" smtClean="0"/>
            <a:t> </a:t>
          </a:r>
          <a:r>
            <a:rPr lang="en-US" dirty="0" err="1" smtClean="0"/>
            <a:t>tidak</a:t>
          </a:r>
          <a:r>
            <a:rPr lang="en-US" dirty="0" smtClean="0"/>
            <a:t> di upload</a:t>
          </a:r>
          <a:endParaRPr lang="en-US" dirty="0"/>
        </a:p>
      </dgm:t>
    </dgm:pt>
    <dgm:pt modelId="{1931A5AF-3772-487D-983C-63EDE546ADEC}" type="parTrans" cxnId="{0CA070FA-DC05-4BE7-ADC9-3024ABDD577C}">
      <dgm:prSet/>
      <dgm:spPr/>
      <dgm:t>
        <a:bodyPr/>
        <a:lstStyle/>
        <a:p>
          <a:endParaRPr lang="en-US"/>
        </a:p>
      </dgm:t>
    </dgm:pt>
    <dgm:pt modelId="{7FA18E4E-2145-4519-AAAB-E6A0E0AE9C75}" type="sibTrans" cxnId="{0CA070FA-DC05-4BE7-ADC9-3024ABDD577C}">
      <dgm:prSet/>
      <dgm:spPr/>
      <dgm:t>
        <a:bodyPr/>
        <a:lstStyle/>
        <a:p>
          <a:endParaRPr lang="en-US"/>
        </a:p>
      </dgm:t>
    </dgm:pt>
    <dgm:pt modelId="{02439B48-BBCD-417F-8F9A-80AE9BF558BA}">
      <dgm:prSet phldrT="[Text]"/>
      <dgm:spPr/>
      <dgm:t>
        <a:bodyPr/>
        <a:lstStyle/>
        <a:p>
          <a:r>
            <a:rPr lang="en-US" dirty="0" err="1" smtClean="0"/>
            <a:t>Tulisan</a:t>
          </a:r>
          <a:r>
            <a:rPr lang="en-US" dirty="0" smtClean="0"/>
            <a:t> “</a:t>
          </a:r>
          <a:r>
            <a:rPr lang="en-US" dirty="0" err="1" smtClean="0"/>
            <a:t>Abstrak</a:t>
          </a:r>
          <a:r>
            <a:rPr lang="en-US" dirty="0" smtClean="0"/>
            <a:t>” </a:t>
          </a:r>
          <a:r>
            <a:rPr lang="en-US" dirty="0" err="1" smtClean="0"/>
            <a:t>diketikkan</a:t>
          </a:r>
          <a:r>
            <a:rPr lang="en-US" dirty="0" smtClean="0"/>
            <a:t> di </a:t>
          </a:r>
          <a:r>
            <a:rPr lang="en-US" dirty="0" err="1" smtClean="0"/>
            <a:t>kolom</a:t>
          </a:r>
          <a:r>
            <a:rPr lang="en-US" dirty="0" smtClean="0"/>
            <a:t> </a:t>
          </a:r>
          <a:r>
            <a:rPr lang="en-US" dirty="0" err="1" smtClean="0"/>
            <a:t>abstrak</a:t>
          </a:r>
          <a:endParaRPr lang="en-US" dirty="0"/>
        </a:p>
      </dgm:t>
    </dgm:pt>
    <dgm:pt modelId="{5AAED2BD-FF3A-4A1F-B9E4-ECA2D38F8859}" type="parTrans" cxnId="{8ACD10AE-FBF6-4458-9AD6-46342119E837}">
      <dgm:prSet/>
      <dgm:spPr/>
      <dgm:t>
        <a:bodyPr/>
        <a:lstStyle/>
        <a:p>
          <a:endParaRPr lang="en-US"/>
        </a:p>
      </dgm:t>
    </dgm:pt>
    <dgm:pt modelId="{9570E5D2-60C3-4BAC-811F-6F88753D46C4}" type="sibTrans" cxnId="{8ACD10AE-FBF6-4458-9AD6-46342119E837}">
      <dgm:prSet/>
      <dgm:spPr/>
      <dgm:t>
        <a:bodyPr/>
        <a:lstStyle/>
        <a:p>
          <a:endParaRPr lang="en-US"/>
        </a:p>
      </dgm:t>
    </dgm:pt>
    <dgm:pt modelId="{097BA6DD-A2C0-408A-B107-F4AEB7CC2FC1}">
      <dgm:prSet phldrT="[Text]"/>
      <dgm:spPr/>
      <dgm:t>
        <a:bodyPr/>
        <a:lstStyle/>
        <a:p>
          <a:r>
            <a:rPr lang="en-US" dirty="0" err="1" smtClean="0"/>
            <a:t>Abstrak</a:t>
          </a:r>
          <a:r>
            <a:rPr lang="en-US" dirty="0" smtClean="0"/>
            <a:t> </a:t>
          </a:r>
          <a:r>
            <a:rPr lang="en-US" dirty="0" err="1" smtClean="0"/>
            <a:t>hanya</a:t>
          </a:r>
          <a:r>
            <a:rPr lang="en-US" dirty="0" smtClean="0"/>
            <a:t> </a:t>
          </a:r>
          <a:r>
            <a:rPr lang="en-US" dirty="0" err="1" smtClean="0"/>
            <a:t>satu</a:t>
          </a:r>
          <a:r>
            <a:rPr lang="en-US" dirty="0" smtClean="0"/>
            <a:t> </a:t>
          </a:r>
          <a:r>
            <a:rPr lang="en-US" dirty="0" err="1" smtClean="0"/>
            <a:t>bahasa</a:t>
          </a:r>
          <a:endParaRPr lang="en-US" dirty="0"/>
        </a:p>
      </dgm:t>
    </dgm:pt>
    <dgm:pt modelId="{0B9DC33D-6CB6-4499-8421-FE3B9FF30166}" type="parTrans" cxnId="{A383C6AC-AC9B-46E7-8340-39735C05041D}">
      <dgm:prSet/>
      <dgm:spPr/>
      <dgm:t>
        <a:bodyPr/>
        <a:lstStyle/>
        <a:p>
          <a:endParaRPr lang="en-US"/>
        </a:p>
      </dgm:t>
    </dgm:pt>
    <dgm:pt modelId="{036191DA-9676-445D-B892-9A87149B0C38}" type="sibTrans" cxnId="{A383C6AC-AC9B-46E7-8340-39735C05041D}">
      <dgm:prSet/>
      <dgm:spPr/>
      <dgm:t>
        <a:bodyPr/>
        <a:lstStyle/>
        <a:p>
          <a:endParaRPr lang="en-US"/>
        </a:p>
      </dgm:t>
    </dgm:pt>
    <dgm:pt modelId="{362C9A6F-390A-46F8-BCCA-184EE68C25D0}" type="pres">
      <dgm:prSet presAssocID="{26B68233-7DEE-4C52-BEA5-728062EF14DE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F6C76294-C1A2-470F-ACEE-FA71170BA581}" type="pres">
      <dgm:prSet presAssocID="{22A6DA5D-CF47-490D-B15B-87424F92E0DB}" presName="composite" presStyleCnt="0"/>
      <dgm:spPr/>
    </dgm:pt>
    <dgm:pt modelId="{4E563A37-66A6-4EE9-BCC2-16A6A9546143}" type="pres">
      <dgm:prSet presAssocID="{22A6DA5D-CF47-490D-B15B-87424F92E0DB}" presName="FirstChild" presStyleLbl="revTx" presStyleIdx="0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66DD5A-DF7B-46BC-9F75-2823ED7AF943}" type="pres">
      <dgm:prSet presAssocID="{22A6DA5D-CF47-490D-B15B-87424F92E0DB}" presName="Parent" presStyleLbl="alignNode1" presStyleIdx="0" presStyleCnt="3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CF8DE8-B15D-41ED-A970-40DF39DB64D2}" type="pres">
      <dgm:prSet presAssocID="{22A6DA5D-CF47-490D-B15B-87424F92E0DB}" presName="Accent" presStyleLbl="parChTrans1D1" presStyleIdx="0" presStyleCnt="3"/>
      <dgm:spPr/>
    </dgm:pt>
    <dgm:pt modelId="{77AE349D-4ED8-41D8-B42D-9B9FCF0383D9}" type="pres">
      <dgm:prSet presAssocID="{22A6DA5D-CF47-490D-B15B-87424F92E0DB}" presName="Child" presStyleLbl="revTx" presStyleIdx="1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2DD9C-EA3C-41E0-88D5-A891DC3AA9FD}" type="pres">
      <dgm:prSet presAssocID="{54291E41-1BD6-4107-8D16-48DF530E835A}" presName="sibTrans" presStyleCnt="0"/>
      <dgm:spPr/>
    </dgm:pt>
    <dgm:pt modelId="{C2E130FA-22BB-4954-AD9F-5BBA11561FFF}" type="pres">
      <dgm:prSet presAssocID="{7B816ABF-4B15-43A5-B6C2-DC5873D7930F}" presName="composite" presStyleCnt="0"/>
      <dgm:spPr/>
    </dgm:pt>
    <dgm:pt modelId="{CC455551-BDE8-499F-B9BF-36EEF1460A43}" type="pres">
      <dgm:prSet presAssocID="{7B816ABF-4B15-43A5-B6C2-DC5873D7930F}" presName="FirstChild" presStyleLbl="revTx" presStyleIdx="2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FA51B-AA89-492E-913E-20B7A740D09F}" type="pres">
      <dgm:prSet presAssocID="{7B816ABF-4B15-43A5-B6C2-DC5873D7930F}" presName="Parent" presStyleLbl="alignNode1" presStyleIdx="1" presStyleCnt="3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8026AC-9CDD-46FF-AC52-A70683299279}" type="pres">
      <dgm:prSet presAssocID="{7B816ABF-4B15-43A5-B6C2-DC5873D7930F}" presName="Accent" presStyleLbl="parChTrans1D1" presStyleIdx="1" presStyleCnt="3"/>
      <dgm:spPr/>
    </dgm:pt>
    <dgm:pt modelId="{26CAE934-9414-497F-A9FD-4633471E399D}" type="pres">
      <dgm:prSet presAssocID="{7B816ABF-4B15-43A5-B6C2-DC5873D7930F}" presName="Child" presStyleLbl="revTx" presStyleIdx="3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C235F79-6ABE-4B1A-BFC5-C0FAA7BE17ED}" type="pres">
      <dgm:prSet presAssocID="{DF1E2306-7CA5-405D-B5FE-43CC83AB0AEF}" presName="sibTrans" presStyleCnt="0"/>
      <dgm:spPr/>
    </dgm:pt>
    <dgm:pt modelId="{58268291-F306-4A08-8043-37F2486B4A1A}" type="pres">
      <dgm:prSet presAssocID="{6A143205-0D79-40FD-9C04-1946F84EE370}" presName="composite" presStyleCnt="0"/>
      <dgm:spPr/>
    </dgm:pt>
    <dgm:pt modelId="{1A5EFF99-5927-40BE-86D1-3230E28A56A4}" type="pres">
      <dgm:prSet presAssocID="{6A143205-0D79-40FD-9C04-1946F84EE370}" presName="FirstChild" presStyleLbl="revTx" presStyleIdx="4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864E559-EFE7-4763-8C09-5D43342E03A0}" type="pres">
      <dgm:prSet presAssocID="{6A143205-0D79-40FD-9C04-1946F84EE370}" presName="Parent" presStyleLbl="alignNode1" presStyleIdx="2" presStyleCnt="3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62B871-BA65-4977-8981-4D03542F03EF}" type="pres">
      <dgm:prSet presAssocID="{6A143205-0D79-40FD-9C04-1946F84EE370}" presName="Accent" presStyleLbl="parChTrans1D1" presStyleIdx="2" presStyleCnt="3"/>
      <dgm:spPr/>
    </dgm:pt>
    <dgm:pt modelId="{475CFBE0-4C16-4DD8-8DBD-F9AD859F5FC5}" type="pres">
      <dgm:prSet presAssocID="{6A143205-0D79-40FD-9C04-1946F84EE370}" presName="Child" presStyleLbl="revTx" presStyleIdx="5" presStyleCnt="6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3917CA7-9DDE-4D30-99EA-0BF7AE477271}" srcId="{26B68233-7DEE-4C52-BEA5-728062EF14DE}" destId="{6A143205-0D79-40FD-9C04-1946F84EE370}" srcOrd="2" destOrd="0" parTransId="{40363469-9EF2-4264-A516-09228903A98C}" sibTransId="{112212D2-4DE2-411D-904A-D26A72BA0C82}"/>
    <dgm:cxn modelId="{A383C6AC-AC9B-46E7-8340-39735C05041D}" srcId="{6A143205-0D79-40FD-9C04-1946F84EE370}" destId="{097BA6DD-A2C0-408A-B107-F4AEB7CC2FC1}" srcOrd="3" destOrd="0" parTransId="{0B9DC33D-6CB6-4499-8421-FE3B9FF30166}" sibTransId="{036191DA-9676-445D-B892-9A87149B0C38}"/>
    <dgm:cxn modelId="{60F3BFC0-5123-4414-A085-1AB73BE99E92}" srcId="{6A143205-0D79-40FD-9C04-1946F84EE370}" destId="{3576060A-E79B-41A9-A47A-09DE431A6642}" srcOrd="4" destOrd="0" parTransId="{A21E257A-4B69-47C4-BD16-B4019A3B9F57}" sibTransId="{98EB686E-742D-4B09-84DF-DA209BC34E5E}"/>
    <dgm:cxn modelId="{BD7B5358-62CF-42DB-B7E1-FDF28279144F}" type="presOf" srcId="{7B816ABF-4B15-43A5-B6C2-DC5873D7930F}" destId="{08AFA51B-AA89-492E-913E-20B7A740D09F}" srcOrd="0" destOrd="0" presId="urn:microsoft.com/office/officeart/2011/layout/TabList"/>
    <dgm:cxn modelId="{7C7376F9-3259-4940-A2E5-C61088802315}" type="presOf" srcId="{3576060A-E79B-41A9-A47A-09DE431A6642}" destId="{475CFBE0-4C16-4DD8-8DBD-F9AD859F5FC5}" srcOrd="0" destOrd="3" presId="urn:microsoft.com/office/officeart/2011/layout/TabList"/>
    <dgm:cxn modelId="{C4C81926-E65E-4551-A472-DE313DD62451}" type="presOf" srcId="{6A143205-0D79-40FD-9C04-1946F84EE370}" destId="{6864E559-EFE7-4763-8C09-5D43342E03A0}" srcOrd="0" destOrd="0" presId="urn:microsoft.com/office/officeart/2011/layout/TabList"/>
    <dgm:cxn modelId="{6DE58B5F-DF39-454F-8C8A-0BDCD4A355D2}" type="presOf" srcId="{627CC92E-737E-414B-887F-904C3C31C9FA}" destId="{CC455551-BDE8-499F-B9BF-36EEF1460A43}" srcOrd="0" destOrd="0" presId="urn:microsoft.com/office/officeart/2011/layout/TabList"/>
    <dgm:cxn modelId="{2D48E4EE-792C-4694-BCB9-9D98B5A28D9A}" type="presOf" srcId="{02439B48-BBCD-417F-8F9A-80AE9BF558BA}" destId="{475CFBE0-4C16-4DD8-8DBD-F9AD859F5FC5}" srcOrd="0" destOrd="1" presId="urn:microsoft.com/office/officeart/2011/layout/TabList"/>
    <dgm:cxn modelId="{A81C4093-2B5B-444F-BE38-CAAE094CB11B}" type="presOf" srcId="{45259627-01D9-45E0-B6AC-27BDB697E3A9}" destId="{1A5EFF99-5927-40BE-86D1-3230E28A56A4}" srcOrd="0" destOrd="0" presId="urn:microsoft.com/office/officeart/2011/layout/TabList"/>
    <dgm:cxn modelId="{525B2C80-3302-4CFD-B3E4-4202E1FB8822}" srcId="{22A6DA5D-CF47-490D-B15B-87424F92E0DB}" destId="{3E96A697-484C-4F1E-9BEE-56A9FA9D6F6F}" srcOrd="2" destOrd="0" parTransId="{EF35DE2D-93B0-4DAD-8611-D2B4517A6FD4}" sibTransId="{181D1544-37D4-4B94-9FBB-D1B84ECB2754}"/>
    <dgm:cxn modelId="{AFA8215A-2EB5-4905-B3F9-2DED01FB1CED}" srcId="{22A6DA5D-CF47-490D-B15B-87424F92E0DB}" destId="{F690E26B-3664-4653-950A-DF6D80135CC9}" srcOrd="0" destOrd="0" parTransId="{E0FD46F1-A124-4DAD-93F6-EF782AECFE1E}" sibTransId="{3A1941E9-59DC-4B0B-943F-D410BB8FC967}"/>
    <dgm:cxn modelId="{4C901CE4-E552-4698-AC60-959C2C2FF22F}" srcId="{22A6DA5D-CF47-490D-B15B-87424F92E0DB}" destId="{90FF55EF-231E-4D06-A130-240BF3C9D817}" srcOrd="1" destOrd="0" parTransId="{96FB2A7B-7063-4F41-AE4A-6D85B234D0C9}" sibTransId="{1EF5C8B4-1550-4B6F-A754-16A3F83CF921}"/>
    <dgm:cxn modelId="{EDBEDB4D-9DCF-4672-9066-25FC1938302F}" srcId="{6A143205-0D79-40FD-9C04-1946F84EE370}" destId="{95193382-97BC-4271-BF80-2A6A94D91C0E}" srcOrd="1" destOrd="0" parTransId="{0904E6B0-0096-4E02-AF79-F2953B722E6E}" sibTransId="{94719F9E-78C3-46F1-9666-82B6796A346A}"/>
    <dgm:cxn modelId="{D5C0EFB2-CD6D-4373-A9E5-30A05DE97F32}" type="presOf" srcId="{F690E26B-3664-4653-950A-DF6D80135CC9}" destId="{4E563A37-66A6-4EE9-BCC2-16A6A9546143}" srcOrd="0" destOrd="0" presId="urn:microsoft.com/office/officeart/2011/layout/TabList"/>
    <dgm:cxn modelId="{443083AE-B2E8-4525-AC60-A21B8EF719FD}" type="presOf" srcId="{26B68233-7DEE-4C52-BEA5-728062EF14DE}" destId="{362C9A6F-390A-46F8-BCCA-184EE68C25D0}" srcOrd="0" destOrd="0" presId="urn:microsoft.com/office/officeart/2011/layout/TabList"/>
    <dgm:cxn modelId="{EF2FDAE3-5388-49E0-9B9E-2E03A484BC30}" type="presOf" srcId="{3E96A697-484C-4F1E-9BEE-56A9FA9D6F6F}" destId="{77AE349D-4ED8-41D8-B42D-9B9FCF0383D9}" srcOrd="0" destOrd="1" presId="urn:microsoft.com/office/officeart/2011/layout/TabList"/>
    <dgm:cxn modelId="{FD5D4C83-0136-4456-97CB-D40A40FE1A55}" type="presOf" srcId="{95193382-97BC-4271-BF80-2A6A94D91C0E}" destId="{475CFBE0-4C16-4DD8-8DBD-F9AD859F5FC5}" srcOrd="0" destOrd="0" presId="urn:microsoft.com/office/officeart/2011/layout/TabList"/>
    <dgm:cxn modelId="{BB3A1149-6CF8-4A04-866C-F1D8BDB39D45}" srcId="{7B816ABF-4B15-43A5-B6C2-DC5873D7930F}" destId="{EB69071B-7605-4EC5-A60D-8246EBE65F91}" srcOrd="1" destOrd="0" parTransId="{6F244F22-ACA4-4C88-B74C-9211AC59ECA7}" sibTransId="{F808328A-6663-47AF-99B9-E0E6C0A91EAF}"/>
    <dgm:cxn modelId="{8ACD10AE-FBF6-4458-9AD6-46342119E837}" srcId="{6A143205-0D79-40FD-9C04-1946F84EE370}" destId="{02439B48-BBCD-417F-8F9A-80AE9BF558BA}" srcOrd="2" destOrd="0" parTransId="{5AAED2BD-FF3A-4A1F-B9E4-ECA2D38F8859}" sibTransId="{9570E5D2-60C3-4BAC-811F-6F88753D46C4}"/>
    <dgm:cxn modelId="{C34C3E22-5619-48EC-A212-FCF7C966C4FC}" type="presOf" srcId="{EB69071B-7605-4EC5-A60D-8246EBE65F91}" destId="{26CAE934-9414-497F-A9FD-4633471E399D}" srcOrd="0" destOrd="0" presId="urn:microsoft.com/office/officeart/2011/layout/TabList"/>
    <dgm:cxn modelId="{39CB768C-A9AD-49ED-85FF-CFAAB57A641C}" type="presOf" srcId="{22A6DA5D-CF47-490D-B15B-87424F92E0DB}" destId="{8466DD5A-DF7B-46BC-9F75-2823ED7AF943}" srcOrd="0" destOrd="0" presId="urn:microsoft.com/office/officeart/2011/layout/TabList"/>
    <dgm:cxn modelId="{1BED00B2-50DF-4F44-8AF9-1B451004E72C}" srcId="{26B68233-7DEE-4C52-BEA5-728062EF14DE}" destId="{7B816ABF-4B15-43A5-B6C2-DC5873D7930F}" srcOrd="1" destOrd="0" parTransId="{1BB4CBE4-0C34-49B0-99EF-06A7C727EB4F}" sibTransId="{DF1E2306-7CA5-405D-B5FE-43CC83AB0AEF}"/>
    <dgm:cxn modelId="{CB8BC529-8B7F-46A9-8800-3E72F95171DF}" srcId="{7B816ABF-4B15-43A5-B6C2-DC5873D7930F}" destId="{627CC92E-737E-414B-887F-904C3C31C9FA}" srcOrd="0" destOrd="0" parTransId="{F25DE06E-F413-4F82-8778-9A5139BFEC3C}" sibTransId="{D82C6213-31A8-420B-BA27-CFFF61F95B8B}"/>
    <dgm:cxn modelId="{E6477A85-3978-42F9-9C14-6311232536FC}" type="presOf" srcId="{90FF55EF-231E-4D06-A130-240BF3C9D817}" destId="{77AE349D-4ED8-41D8-B42D-9B9FCF0383D9}" srcOrd="0" destOrd="0" presId="urn:microsoft.com/office/officeart/2011/layout/TabList"/>
    <dgm:cxn modelId="{325BB450-DDC6-42D9-A16F-318CDDCF5CC9}" type="presOf" srcId="{097BA6DD-A2C0-408A-B107-F4AEB7CC2FC1}" destId="{475CFBE0-4C16-4DD8-8DBD-F9AD859F5FC5}" srcOrd="0" destOrd="2" presId="urn:microsoft.com/office/officeart/2011/layout/TabList"/>
    <dgm:cxn modelId="{C19639ED-6959-4908-B460-EE6657FD6920}" srcId="{6A143205-0D79-40FD-9C04-1946F84EE370}" destId="{45259627-01D9-45E0-B6AC-27BDB697E3A9}" srcOrd="0" destOrd="0" parTransId="{1ECA1FCB-70E9-4CCD-87E6-B615DC41DF70}" sibTransId="{4CFA49AF-3420-4F3F-B318-207F15833CB5}"/>
    <dgm:cxn modelId="{80F8E935-C0D0-4F3C-A5E8-3EE1D875D109}" srcId="{26B68233-7DEE-4C52-BEA5-728062EF14DE}" destId="{22A6DA5D-CF47-490D-B15B-87424F92E0DB}" srcOrd="0" destOrd="0" parTransId="{4C0218B8-556F-4573-A0FF-75EE5027EB32}" sibTransId="{54291E41-1BD6-4107-8D16-48DF530E835A}"/>
    <dgm:cxn modelId="{0CA070FA-DC05-4BE7-ADC9-3024ABDD577C}" srcId="{22A6DA5D-CF47-490D-B15B-87424F92E0DB}" destId="{2A73CEFD-E685-4C4D-942A-E52705EDF4E3}" srcOrd="3" destOrd="0" parTransId="{1931A5AF-3772-487D-983C-63EDE546ADEC}" sibTransId="{7FA18E4E-2145-4519-AAAB-E6A0E0AE9C75}"/>
    <dgm:cxn modelId="{97DABB98-7EBB-484B-9821-BE848D249DD2}" type="presOf" srcId="{2A73CEFD-E685-4C4D-942A-E52705EDF4E3}" destId="{77AE349D-4ED8-41D8-B42D-9B9FCF0383D9}" srcOrd="0" destOrd="2" presId="urn:microsoft.com/office/officeart/2011/layout/TabList"/>
    <dgm:cxn modelId="{31F3D041-AF90-45DC-9659-1F178E7AC0C7}" type="presParOf" srcId="{362C9A6F-390A-46F8-BCCA-184EE68C25D0}" destId="{F6C76294-C1A2-470F-ACEE-FA71170BA581}" srcOrd="0" destOrd="0" presId="urn:microsoft.com/office/officeart/2011/layout/TabList"/>
    <dgm:cxn modelId="{0A437520-455D-4E45-BC4E-9C138B53F8CD}" type="presParOf" srcId="{F6C76294-C1A2-470F-ACEE-FA71170BA581}" destId="{4E563A37-66A6-4EE9-BCC2-16A6A9546143}" srcOrd="0" destOrd="0" presId="urn:microsoft.com/office/officeart/2011/layout/TabList"/>
    <dgm:cxn modelId="{61C2F6C8-A6DE-43CE-A3AE-7465FC02BB21}" type="presParOf" srcId="{F6C76294-C1A2-470F-ACEE-FA71170BA581}" destId="{8466DD5A-DF7B-46BC-9F75-2823ED7AF943}" srcOrd="1" destOrd="0" presId="urn:microsoft.com/office/officeart/2011/layout/TabList"/>
    <dgm:cxn modelId="{1FF3B1B0-957D-4E28-904C-DBEB6AA7F44F}" type="presParOf" srcId="{F6C76294-C1A2-470F-ACEE-FA71170BA581}" destId="{F5CF8DE8-B15D-41ED-A970-40DF39DB64D2}" srcOrd="2" destOrd="0" presId="urn:microsoft.com/office/officeart/2011/layout/TabList"/>
    <dgm:cxn modelId="{BDBDCAAB-5311-4A10-992B-E407E8AC8AB9}" type="presParOf" srcId="{362C9A6F-390A-46F8-BCCA-184EE68C25D0}" destId="{77AE349D-4ED8-41D8-B42D-9B9FCF0383D9}" srcOrd="1" destOrd="0" presId="urn:microsoft.com/office/officeart/2011/layout/TabList"/>
    <dgm:cxn modelId="{B2E84CA8-E9FE-40D2-8B8C-FF26FE94F270}" type="presParOf" srcId="{362C9A6F-390A-46F8-BCCA-184EE68C25D0}" destId="{D8D2DD9C-EA3C-41E0-88D5-A891DC3AA9FD}" srcOrd="2" destOrd="0" presId="urn:microsoft.com/office/officeart/2011/layout/TabList"/>
    <dgm:cxn modelId="{CD2D1D34-E1DA-426C-A17A-4680E51C7A02}" type="presParOf" srcId="{362C9A6F-390A-46F8-BCCA-184EE68C25D0}" destId="{C2E130FA-22BB-4954-AD9F-5BBA11561FFF}" srcOrd="3" destOrd="0" presId="urn:microsoft.com/office/officeart/2011/layout/TabList"/>
    <dgm:cxn modelId="{20F746D0-EB7C-4D2A-BFCA-9BE1E5385778}" type="presParOf" srcId="{C2E130FA-22BB-4954-AD9F-5BBA11561FFF}" destId="{CC455551-BDE8-499F-B9BF-36EEF1460A43}" srcOrd="0" destOrd="0" presId="urn:microsoft.com/office/officeart/2011/layout/TabList"/>
    <dgm:cxn modelId="{BCB74ABD-26E5-4976-8F74-FAA1E0257583}" type="presParOf" srcId="{C2E130FA-22BB-4954-AD9F-5BBA11561FFF}" destId="{08AFA51B-AA89-492E-913E-20B7A740D09F}" srcOrd="1" destOrd="0" presId="urn:microsoft.com/office/officeart/2011/layout/TabList"/>
    <dgm:cxn modelId="{65F073FF-82AE-4B62-AAC1-C52828FF25DB}" type="presParOf" srcId="{C2E130FA-22BB-4954-AD9F-5BBA11561FFF}" destId="{838026AC-9CDD-46FF-AC52-A70683299279}" srcOrd="2" destOrd="0" presId="urn:microsoft.com/office/officeart/2011/layout/TabList"/>
    <dgm:cxn modelId="{1B4CB10C-1867-43ED-886A-A61C23CFB2AB}" type="presParOf" srcId="{362C9A6F-390A-46F8-BCCA-184EE68C25D0}" destId="{26CAE934-9414-497F-A9FD-4633471E399D}" srcOrd="4" destOrd="0" presId="urn:microsoft.com/office/officeart/2011/layout/TabList"/>
    <dgm:cxn modelId="{1205E87A-614D-43B2-B6C2-04F30C286D6F}" type="presParOf" srcId="{362C9A6F-390A-46F8-BCCA-184EE68C25D0}" destId="{3C235F79-6ABE-4B1A-BFC5-C0FAA7BE17ED}" srcOrd="5" destOrd="0" presId="urn:microsoft.com/office/officeart/2011/layout/TabList"/>
    <dgm:cxn modelId="{AD72FF5A-30B9-40D2-A9C6-A0D4B2DD8A68}" type="presParOf" srcId="{362C9A6F-390A-46F8-BCCA-184EE68C25D0}" destId="{58268291-F306-4A08-8043-37F2486B4A1A}" srcOrd="6" destOrd="0" presId="urn:microsoft.com/office/officeart/2011/layout/TabList"/>
    <dgm:cxn modelId="{8640C366-8A10-4FE7-AC46-5F66A4D81525}" type="presParOf" srcId="{58268291-F306-4A08-8043-37F2486B4A1A}" destId="{1A5EFF99-5927-40BE-86D1-3230E28A56A4}" srcOrd="0" destOrd="0" presId="urn:microsoft.com/office/officeart/2011/layout/TabList"/>
    <dgm:cxn modelId="{C2887505-0269-4449-99E9-0E498FB9959F}" type="presParOf" srcId="{58268291-F306-4A08-8043-37F2486B4A1A}" destId="{6864E559-EFE7-4763-8C09-5D43342E03A0}" srcOrd="1" destOrd="0" presId="urn:microsoft.com/office/officeart/2011/layout/TabList"/>
    <dgm:cxn modelId="{A31C3B4F-93BF-4152-930A-C2BDA248BF87}" type="presParOf" srcId="{58268291-F306-4A08-8043-37F2486B4A1A}" destId="{8362B871-BA65-4977-8981-4D03542F03EF}" srcOrd="2" destOrd="0" presId="urn:microsoft.com/office/officeart/2011/layout/TabList"/>
    <dgm:cxn modelId="{8B1F24BD-37D4-46C8-B99B-E9E493990C85}" type="presParOf" srcId="{362C9A6F-390A-46F8-BCCA-184EE68C25D0}" destId="{475CFBE0-4C16-4DD8-8DBD-F9AD859F5FC5}" srcOrd="7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6B68233-7DEE-4C52-BEA5-728062EF14DE}" type="doc">
      <dgm:prSet loTypeId="urn:microsoft.com/office/officeart/2011/layout/TabList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22A6DA5D-CF47-490D-B15B-87424F92E0DB}">
      <dgm:prSet phldrT="[Text]"/>
      <dgm:spPr/>
      <dgm:t>
        <a:bodyPr/>
        <a:lstStyle/>
        <a:p>
          <a:r>
            <a:rPr lang="en-US" dirty="0" smtClean="0"/>
            <a:t>Problem Editorial</a:t>
          </a:r>
          <a:endParaRPr lang="en-US" dirty="0"/>
        </a:p>
      </dgm:t>
    </dgm:pt>
    <dgm:pt modelId="{4C0218B8-556F-4573-A0FF-75EE5027EB32}" type="parTrans" cxnId="{80F8E935-C0D0-4F3C-A5E8-3EE1D875D109}">
      <dgm:prSet/>
      <dgm:spPr/>
      <dgm:t>
        <a:bodyPr/>
        <a:lstStyle/>
        <a:p>
          <a:endParaRPr lang="en-US"/>
        </a:p>
      </dgm:t>
    </dgm:pt>
    <dgm:pt modelId="{54291E41-1BD6-4107-8D16-48DF530E835A}" type="sibTrans" cxnId="{80F8E935-C0D0-4F3C-A5E8-3EE1D875D109}">
      <dgm:prSet/>
      <dgm:spPr/>
      <dgm:t>
        <a:bodyPr/>
        <a:lstStyle/>
        <a:p>
          <a:endParaRPr lang="en-US"/>
        </a:p>
      </dgm:t>
    </dgm:pt>
    <dgm:pt modelId="{F690E26B-3664-4653-950A-DF6D80135CC9}">
      <dgm:prSet phldrT="[Text]"/>
      <dgm:spPr/>
      <dgm:t>
        <a:bodyPr/>
        <a:lstStyle/>
        <a:p>
          <a:endParaRPr lang="en-US" dirty="0"/>
        </a:p>
      </dgm:t>
    </dgm:pt>
    <dgm:pt modelId="{E0FD46F1-A124-4DAD-93F6-EF782AECFE1E}" type="parTrans" cxnId="{AFA8215A-2EB5-4905-B3F9-2DED01FB1CED}">
      <dgm:prSet/>
      <dgm:spPr/>
      <dgm:t>
        <a:bodyPr/>
        <a:lstStyle/>
        <a:p>
          <a:endParaRPr lang="en-US"/>
        </a:p>
      </dgm:t>
    </dgm:pt>
    <dgm:pt modelId="{3A1941E9-59DC-4B0B-943F-D410BB8FC967}" type="sibTrans" cxnId="{AFA8215A-2EB5-4905-B3F9-2DED01FB1CED}">
      <dgm:prSet/>
      <dgm:spPr/>
      <dgm:t>
        <a:bodyPr/>
        <a:lstStyle/>
        <a:p>
          <a:endParaRPr lang="en-US"/>
        </a:p>
      </dgm:t>
    </dgm:pt>
    <dgm:pt modelId="{90FF55EF-231E-4D06-A130-240BF3C9D817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memahami</a:t>
          </a:r>
          <a:r>
            <a:rPr lang="en-US" dirty="0" smtClean="0"/>
            <a:t> </a:t>
          </a:r>
          <a:r>
            <a:rPr lang="en-US" dirty="0" err="1" smtClean="0"/>
            <a:t>tugasnya</a:t>
          </a:r>
          <a:endParaRPr lang="en-US" dirty="0"/>
        </a:p>
      </dgm:t>
    </dgm:pt>
    <dgm:pt modelId="{96FB2A7B-7063-4F41-AE4A-6D85B234D0C9}" type="parTrans" cxnId="{4C901CE4-E552-4698-AC60-959C2C2FF22F}">
      <dgm:prSet/>
      <dgm:spPr/>
      <dgm:t>
        <a:bodyPr/>
        <a:lstStyle/>
        <a:p>
          <a:endParaRPr lang="en-US"/>
        </a:p>
      </dgm:t>
    </dgm:pt>
    <dgm:pt modelId="{1EF5C8B4-1550-4B6F-A754-16A3F83CF921}" type="sibTrans" cxnId="{4C901CE4-E552-4698-AC60-959C2C2FF22F}">
      <dgm:prSet/>
      <dgm:spPr/>
      <dgm:t>
        <a:bodyPr/>
        <a:lstStyle/>
        <a:p>
          <a:endParaRPr lang="en-US"/>
        </a:p>
      </dgm:t>
    </dgm:pt>
    <dgm:pt modelId="{45259627-01D9-45E0-B6AC-27BDB697E3A9}">
      <dgm:prSet phldrT="[Text]"/>
      <dgm:spPr/>
      <dgm:t>
        <a:bodyPr/>
        <a:lstStyle/>
        <a:p>
          <a:endParaRPr lang="en-US" dirty="0"/>
        </a:p>
      </dgm:t>
    </dgm:pt>
    <dgm:pt modelId="{1ECA1FCB-70E9-4CCD-87E6-B615DC41DF70}" type="parTrans" cxnId="{C19639ED-6959-4908-B460-EE6657FD6920}">
      <dgm:prSet/>
      <dgm:spPr/>
      <dgm:t>
        <a:bodyPr/>
        <a:lstStyle/>
        <a:p>
          <a:endParaRPr lang="en-US"/>
        </a:p>
      </dgm:t>
    </dgm:pt>
    <dgm:pt modelId="{4CFA49AF-3420-4F3F-B318-207F15833CB5}" type="sibTrans" cxnId="{C19639ED-6959-4908-B460-EE6657FD6920}">
      <dgm:prSet/>
      <dgm:spPr/>
      <dgm:t>
        <a:bodyPr/>
        <a:lstStyle/>
        <a:p>
          <a:endParaRPr lang="en-US"/>
        </a:p>
      </dgm:t>
    </dgm:pt>
    <dgm:pt modelId="{95193382-97BC-4271-BF80-2A6A94D91C0E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menguasai</a:t>
          </a:r>
          <a:r>
            <a:rPr lang="en-US" dirty="0" smtClean="0"/>
            <a:t> </a:t>
          </a:r>
          <a:r>
            <a:rPr lang="en-US" dirty="0" err="1" smtClean="0"/>
            <a:t>Prosedur</a:t>
          </a:r>
          <a:r>
            <a:rPr lang="en-US" dirty="0" smtClean="0"/>
            <a:t> submit </a:t>
          </a:r>
          <a:r>
            <a:rPr lang="en-US" dirty="0" err="1" smtClean="0"/>
            <a:t>dan</a:t>
          </a:r>
          <a:r>
            <a:rPr lang="en-US" dirty="0" smtClean="0"/>
            <a:t> </a:t>
          </a:r>
          <a:r>
            <a:rPr lang="en-US" dirty="0" err="1" smtClean="0"/>
            <a:t>revisi</a:t>
          </a:r>
          <a:endParaRPr lang="en-US" dirty="0"/>
        </a:p>
      </dgm:t>
    </dgm:pt>
    <dgm:pt modelId="{0904E6B0-0096-4E02-AF79-F2953B722E6E}" type="parTrans" cxnId="{EDBEDB4D-9DCF-4672-9066-25FC1938302F}">
      <dgm:prSet/>
      <dgm:spPr/>
      <dgm:t>
        <a:bodyPr/>
        <a:lstStyle/>
        <a:p>
          <a:endParaRPr lang="en-US"/>
        </a:p>
      </dgm:t>
    </dgm:pt>
    <dgm:pt modelId="{94719F9E-78C3-46F1-9666-82B6796A346A}" type="sibTrans" cxnId="{EDBEDB4D-9DCF-4672-9066-25FC1938302F}">
      <dgm:prSet/>
      <dgm:spPr/>
      <dgm:t>
        <a:bodyPr/>
        <a:lstStyle/>
        <a:p>
          <a:endParaRPr lang="en-US"/>
        </a:p>
      </dgm:t>
    </dgm:pt>
    <dgm:pt modelId="{3576060A-E79B-41A9-A47A-09DE431A6642}">
      <dgm:prSet phldrT="[Text]"/>
      <dgm:spPr/>
      <dgm:t>
        <a:bodyPr/>
        <a:lstStyle/>
        <a:p>
          <a:endParaRPr lang="en-US" dirty="0"/>
        </a:p>
      </dgm:t>
    </dgm:pt>
    <dgm:pt modelId="{A21E257A-4B69-47C4-BD16-B4019A3B9F57}" type="parTrans" cxnId="{60F3BFC0-5123-4414-A085-1AB73BE99E92}">
      <dgm:prSet/>
      <dgm:spPr/>
      <dgm:t>
        <a:bodyPr/>
        <a:lstStyle/>
        <a:p>
          <a:endParaRPr lang="en-US"/>
        </a:p>
      </dgm:t>
    </dgm:pt>
    <dgm:pt modelId="{98EB686E-742D-4B09-84DF-DA209BC34E5E}" type="sibTrans" cxnId="{60F3BFC0-5123-4414-A085-1AB73BE99E92}">
      <dgm:prSet/>
      <dgm:spPr/>
      <dgm:t>
        <a:bodyPr/>
        <a:lstStyle/>
        <a:p>
          <a:endParaRPr lang="en-US"/>
        </a:p>
      </dgm:t>
    </dgm:pt>
    <dgm:pt modelId="{3E96A697-484C-4F1E-9BEE-56A9FA9D6F6F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punya</a:t>
          </a:r>
          <a:r>
            <a:rPr lang="en-US" dirty="0" smtClean="0"/>
            <a:t> </a:t>
          </a:r>
          <a:r>
            <a:rPr lang="en-US" dirty="0" err="1" smtClean="0"/>
            <a:t>akses</a:t>
          </a:r>
          <a:r>
            <a:rPr lang="en-US" dirty="0" smtClean="0"/>
            <a:t> (</a:t>
          </a:r>
          <a:r>
            <a:rPr lang="en-US" dirty="0" err="1" smtClean="0"/>
            <a:t>hanya</a:t>
          </a:r>
          <a:r>
            <a:rPr lang="en-US" dirty="0" smtClean="0"/>
            <a:t> </a:t>
          </a:r>
          <a:r>
            <a:rPr lang="en-US" dirty="0" err="1" smtClean="0"/>
            <a:t>menggunakan</a:t>
          </a:r>
          <a:r>
            <a:rPr lang="en-US" dirty="0" smtClean="0"/>
            <a:t> </a:t>
          </a:r>
          <a:r>
            <a:rPr lang="en-US" dirty="0" err="1" smtClean="0"/>
            <a:t>nama</a:t>
          </a:r>
          <a:r>
            <a:rPr lang="en-US" dirty="0" smtClean="0"/>
            <a:t> </a:t>
          </a:r>
          <a:r>
            <a:rPr lang="en-US" dirty="0" err="1" smtClean="0"/>
            <a:t>tanpa</a:t>
          </a:r>
          <a:r>
            <a:rPr lang="en-US" dirty="0" smtClean="0"/>
            <a:t> </a:t>
          </a:r>
          <a:r>
            <a:rPr lang="en-US" dirty="0" err="1" smtClean="0"/>
            <a:t>diberikan</a:t>
          </a:r>
          <a:r>
            <a:rPr lang="en-US" dirty="0" smtClean="0"/>
            <a:t> </a:t>
          </a:r>
          <a:r>
            <a:rPr lang="en-US" dirty="0" err="1" smtClean="0"/>
            <a:t>tugas</a:t>
          </a:r>
          <a:endParaRPr lang="en-US" dirty="0"/>
        </a:p>
      </dgm:t>
    </dgm:pt>
    <dgm:pt modelId="{EF35DE2D-93B0-4DAD-8611-D2B4517A6FD4}" type="parTrans" cxnId="{525B2C80-3302-4CFD-B3E4-4202E1FB8822}">
      <dgm:prSet/>
      <dgm:spPr/>
      <dgm:t>
        <a:bodyPr/>
        <a:lstStyle/>
        <a:p>
          <a:endParaRPr lang="en-US"/>
        </a:p>
      </dgm:t>
    </dgm:pt>
    <dgm:pt modelId="{181D1544-37D4-4B94-9FBB-D1B84ECB2754}" type="sibTrans" cxnId="{525B2C80-3302-4CFD-B3E4-4202E1FB8822}">
      <dgm:prSet/>
      <dgm:spPr/>
      <dgm:t>
        <a:bodyPr/>
        <a:lstStyle/>
        <a:p>
          <a:endParaRPr lang="en-US"/>
        </a:p>
      </dgm:t>
    </dgm:pt>
    <dgm:pt modelId="{2A73CEFD-E685-4C4D-942A-E52705EDF4E3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sesuai</a:t>
          </a:r>
          <a:r>
            <a:rPr lang="en-US" dirty="0" smtClean="0"/>
            <a:t> </a:t>
          </a:r>
          <a:r>
            <a:rPr lang="en-US" dirty="0" err="1" smtClean="0"/>
            <a:t>bidang</a:t>
          </a:r>
          <a:r>
            <a:rPr lang="en-US" dirty="0" smtClean="0"/>
            <a:t> </a:t>
          </a:r>
          <a:r>
            <a:rPr lang="en-US" dirty="0" err="1" smtClean="0"/>
            <a:t>keilmuan</a:t>
          </a:r>
          <a:r>
            <a:rPr lang="en-US" dirty="0" smtClean="0"/>
            <a:t> yang </a:t>
          </a:r>
          <a:r>
            <a:rPr lang="en-US" dirty="0" err="1" smtClean="0"/>
            <a:t>penting</a:t>
          </a:r>
          <a:r>
            <a:rPr lang="en-US" dirty="0" smtClean="0"/>
            <a:t> </a:t>
          </a:r>
          <a:r>
            <a:rPr lang="en-US" dirty="0" err="1" smtClean="0"/>
            <a:t>punya</a:t>
          </a:r>
          <a:r>
            <a:rPr lang="en-US" dirty="0" smtClean="0"/>
            <a:t> ID Scopus</a:t>
          </a:r>
          <a:endParaRPr lang="en-US" dirty="0"/>
        </a:p>
      </dgm:t>
    </dgm:pt>
    <dgm:pt modelId="{1931A5AF-3772-487D-983C-63EDE546ADEC}" type="parTrans" cxnId="{0CA070FA-DC05-4BE7-ADC9-3024ABDD577C}">
      <dgm:prSet/>
      <dgm:spPr/>
      <dgm:t>
        <a:bodyPr/>
        <a:lstStyle/>
        <a:p>
          <a:endParaRPr lang="en-US"/>
        </a:p>
      </dgm:t>
    </dgm:pt>
    <dgm:pt modelId="{7FA18E4E-2145-4519-AAAB-E6A0E0AE9C75}" type="sibTrans" cxnId="{0CA070FA-DC05-4BE7-ADC9-3024ABDD577C}">
      <dgm:prSet/>
      <dgm:spPr/>
      <dgm:t>
        <a:bodyPr/>
        <a:lstStyle/>
        <a:p>
          <a:endParaRPr lang="en-US"/>
        </a:p>
      </dgm:t>
    </dgm:pt>
    <dgm:pt modelId="{02439B48-BBCD-417F-8F9A-80AE9BF558BA}">
      <dgm:prSet phldrT="[Text]"/>
      <dgm:spPr/>
      <dgm:t>
        <a:bodyPr/>
        <a:lstStyle/>
        <a:p>
          <a:r>
            <a:rPr lang="en-US" dirty="0" err="1" smtClean="0"/>
            <a:t>Maunya</a:t>
          </a:r>
          <a:r>
            <a:rPr lang="en-US" dirty="0" smtClean="0"/>
            <a:t> </a:t>
          </a:r>
          <a:r>
            <a:rPr lang="en-US" dirty="0" err="1" smtClean="0"/>
            <a:t>kirim</a:t>
          </a:r>
          <a:r>
            <a:rPr lang="en-US" dirty="0" smtClean="0"/>
            <a:t> </a:t>
          </a:r>
          <a:r>
            <a:rPr lang="en-US" dirty="0" err="1" smtClean="0"/>
            <a:t>artikel</a:t>
          </a:r>
          <a:r>
            <a:rPr lang="en-US" dirty="0" smtClean="0"/>
            <a:t> </a:t>
          </a:r>
          <a:r>
            <a:rPr lang="en-US" dirty="0" err="1" smtClean="0"/>
            <a:t>sekarang</a:t>
          </a:r>
          <a:r>
            <a:rPr lang="en-US" dirty="0" smtClean="0"/>
            <a:t>, </a:t>
          </a:r>
          <a:r>
            <a:rPr lang="en-US" dirty="0" err="1" smtClean="0"/>
            <a:t>besok</a:t>
          </a:r>
          <a:r>
            <a:rPr lang="en-US" dirty="0" smtClean="0"/>
            <a:t> publish</a:t>
          </a:r>
          <a:endParaRPr lang="en-US" dirty="0"/>
        </a:p>
      </dgm:t>
    </dgm:pt>
    <dgm:pt modelId="{5AAED2BD-FF3A-4A1F-B9E4-ECA2D38F8859}" type="parTrans" cxnId="{8ACD10AE-FBF6-4458-9AD6-46342119E837}">
      <dgm:prSet/>
      <dgm:spPr/>
      <dgm:t>
        <a:bodyPr/>
        <a:lstStyle/>
        <a:p>
          <a:endParaRPr lang="en-US"/>
        </a:p>
      </dgm:t>
    </dgm:pt>
    <dgm:pt modelId="{9570E5D2-60C3-4BAC-811F-6F88753D46C4}" type="sibTrans" cxnId="{8ACD10AE-FBF6-4458-9AD6-46342119E837}">
      <dgm:prSet/>
      <dgm:spPr/>
      <dgm:t>
        <a:bodyPr/>
        <a:lstStyle/>
        <a:p>
          <a:endParaRPr lang="en-US"/>
        </a:p>
      </dgm:t>
    </dgm:pt>
    <dgm:pt modelId="{097BA6DD-A2C0-408A-B107-F4AEB7CC2FC1}">
      <dgm:prSet phldrT="[Text]"/>
      <dgm:spPr/>
      <dgm:t>
        <a:bodyPr/>
        <a:lstStyle/>
        <a:p>
          <a:r>
            <a:rPr lang="en-US" dirty="0" smtClean="0"/>
            <a:t>Similarity </a:t>
          </a:r>
          <a:r>
            <a:rPr lang="en-US" dirty="0" err="1" smtClean="0"/>
            <a:t>tinggi</a:t>
          </a:r>
          <a:endParaRPr lang="en-US" dirty="0"/>
        </a:p>
      </dgm:t>
    </dgm:pt>
    <dgm:pt modelId="{0B9DC33D-6CB6-4499-8421-FE3B9FF30166}" type="parTrans" cxnId="{A383C6AC-AC9B-46E7-8340-39735C05041D}">
      <dgm:prSet/>
      <dgm:spPr/>
      <dgm:t>
        <a:bodyPr/>
        <a:lstStyle/>
        <a:p>
          <a:endParaRPr lang="en-US"/>
        </a:p>
      </dgm:t>
    </dgm:pt>
    <dgm:pt modelId="{036191DA-9676-445D-B892-9A87149B0C38}" type="sibTrans" cxnId="{A383C6AC-AC9B-46E7-8340-39735C05041D}">
      <dgm:prSet/>
      <dgm:spPr/>
      <dgm:t>
        <a:bodyPr/>
        <a:lstStyle/>
        <a:p>
          <a:endParaRPr lang="en-US"/>
        </a:p>
      </dgm:t>
    </dgm:pt>
    <dgm:pt modelId="{66A8E926-F5F1-4362-B192-31FA4C52FB02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mengetahui</a:t>
          </a:r>
          <a:r>
            <a:rPr lang="en-US" dirty="0" smtClean="0"/>
            <a:t> </a:t>
          </a:r>
          <a:r>
            <a:rPr lang="en-US" dirty="0" err="1" smtClean="0"/>
            <a:t>alur</a:t>
          </a:r>
          <a:r>
            <a:rPr lang="en-US" dirty="0" smtClean="0"/>
            <a:t> </a:t>
          </a:r>
          <a:r>
            <a:rPr lang="en-US" dirty="0" err="1" smtClean="0"/>
            <a:t>artikel</a:t>
          </a:r>
          <a:r>
            <a:rPr lang="en-US" dirty="0" smtClean="0"/>
            <a:t> (</a:t>
          </a:r>
          <a:r>
            <a:rPr lang="en-US" dirty="0" err="1" smtClean="0"/>
            <a:t>lalu</a:t>
          </a:r>
          <a:r>
            <a:rPr lang="en-US" dirty="0" smtClean="0"/>
            <a:t> </a:t>
          </a:r>
          <a:r>
            <a:rPr lang="en-US" dirty="0" err="1" smtClean="0"/>
            <a:t>lintas</a:t>
          </a:r>
          <a:r>
            <a:rPr lang="en-US" dirty="0" smtClean="0"/>
            <a:t> </a:t>
          </a:r>
          <a:r>
            <a:rPr lang="en-US" dirty="0" err="1" smtClean="0"/>
            <a:t>artikel</a:t>
          </a:r>
          <a:r>
            <a:rPr lang="en-US" dirty="0" smtClean="0"/>
            <a:t>)</a:t>
          </a:r>
          <a:endParaRPr lang="en-US" dirty="0"/>
        </a:p>
      </dgm:t>
    </dgm:pt>
    <dgm:pt modelId="{C0D72D34-F123-44C0-9CB4-251D6B3A8337}" type="parTrans" cxnId="{75B9857E-BB20-4627-92FC-1E3748B7D72A}">
      <dgm:prSet/>
      <dgm:spPr/>
      <dgm:t>
        <a:bodyPr/>
        <a:lstStyle/>
        <a:p>
          <a:endParaRPr lang="en-US"/>
        </a:p>
      </dgm:t>
    </dgm:pt>
    <dgm:pt modelId="{30B66DA0-BF4D-42E0-8E52-BB7A040F36B3}" type="sibTrans" cxnId="{75B9857E-BB20-4627-92FC-1E3748B7D72A}">
      <dgm:prSet/>
      <dgm:spPr/>
      <dgm:t>
        <a:bodyPr/>
        <a:lstStyle/>
        <a:p>
          <a:endParaRPr lang="en-US"/>
        </a:p>
      </dgm:t>
    </dgm:pt>
    <dgm:pt modelId="{7B816ABF-4B15-43A5-B6C2-DC5873D7930F}">
      <dgm:prSet phldrT="[Text]"/>
      <dgm:spPr/>
      <dgm:t>
        <a:bodyPr/>
        <a:lstStyle/>
        <a:p>
          <a:r>
            <a:rPr lang="en-US" dirty="0" smtClean="0"/>
            <a:t>Problem Author</a:t>
          </a:r>
          <a:endParaRPr lang="en-US" dirty="0"/>
        </a:p>
      </dgm:t>
    </dgm:pt>
    <dgm:pt modelId="{DF1E2306-7CA5-405D-B5FE-43CC83AB0AEF}" type="sibTrans" cxnId="{1BED00B2-50DF-4F44-8AF9-1B451004E72C}">
      <dgm:prSet/>
      <dgm:spPr/>
      <dgm:t>
        <a:bodyPr/>
        <a:lstStyle/>
        <a:p>
          <a:endParaRPr lang="en-US"/>
        </a:p>
      </dgm:t>
    </dgm:pt>
    <dgm:pt modelId="{1BB4CBE4-0C34-49B0-99EF-06A7C727EB4F}" type="parTrans" cxnId="{1BED00B2-50DF-4F44-8AF9-1B451004E72C}">
      <dgm:prSet/>
      <dgm:spPr/>
      <dgm:t>
        <a:bodyPr/>
        <a:lstStyle/>
        <a:p>
          <a:endParaRPr lang="en-US"/>
        </a:p>
      </dgm:t>
    </dgm:pt>
    <dgm:pt modelId="{33F75B08-F2E1-4795-B2A0-E515D02BE716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mempunyai</a:t>
          </a:r>
          <a:r>
            <a:rPr lang="en-US" dirty="0" smtClean="0"/>
            <a:t> </a:t>
          </a:r>
          <a:r>
            <a:rPr lang="en-US" dirty="0" err="1" smtClean="0"/>
            <a:t>pengalaman</a:t>
          </a:r>
          <a:r>
            <a:rPr lang="en-US" dirty="0" smtClean="0"/>
            <a:t> </a:t>
          </a:r>
          <a:r>
            <a:rPr lang="en-US" dirty="0" err="1" smtClean="0"/>
            <a:t>menulis</a:t>
          </a:r>
          <a:r>
            <a:rPr lang="en-US" dirty="0" smtClean="0"/>
            <a:t> </a:t>
          </a:r>
          <a:r>
            <a:rPr lang="en-US" dirty="0" err="1" smtClean="0"/>
            <a:t>artikel</a:t>
          </a:r>
          <a:r>
            <a:rPr lang="en-US" dirty="0" smtClean="0"/>
            <a:t> </a:t>
          </a:r>
          <a:r>
            <a:rPr lang="en-US" dirty="0" err="1" smtClean="0"/>
            <a:t>pada</a:t>
          </a:r>
          <a:r>
            <a:rPr lang="en-US" dirty="0" smtClean="0"/>
            <a:t> </a:t>
          </a:r>
          <a:r>
            <a:rPr lang="en-US" dirty="0" err="1" smtClean="0"/>
            <a:t>jurnal</a:t>
          </a:r>
          <a:r>
            <a:rPr lang="en-US" dirty="0" smtClean="0"/>
            <a:t> </a:t>
          </a:r>
          <a:endParaRPr lang="en-US" dirty="0"/>
        </a:p>
      </dgm:t>
    </dgm:pt>
    <dgm:pt modelId="{2AD60277-B826-4717-B61A-2F6C735F065B}" type="parTrans" cxnId="{4EBBE82B-9541-4A88-BEB3-71F2C498596C}">
      <dgm:prSet/>
      <dgm:spPr/>
      <dgm:t>
        <a:bodyPr/>
        <a:lstStyle/>
        <a:p>
          <a:endParaRPr lang="en-US"/>
        </a:p>
      </dgm:t>
    </dgm:pt>
    <dgm:pt modelId="{9025EE40-1B55-4AC8-98CB-8DA6CD576F6C}" type="sibTrans" cxnId="{4EBBE82B-9541-4A88-BEB3-71F2C498596C}">
      <dgm:prSet/>
      <dgm:spPr/>
      <dgm:t>
        <a:bodyPr/>
        <a:lstStyle/>
        <a:p>
          <a:endParaRPr lang="en-US"/>
        </a:p>
      </dgm:t>
    </dgm:pt>
    <dgm:pt modelId="{807F680D-8C29-4BB7-B03E-2CBF5B0BA9DC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ada</a:t>
          </a:r>
          <a:r>
            <a:rPr lang="en-US" dirty="0" smtClean="0"/>
            <a:t> SK </a:t>
          </a:r>
          <a:r>
            <a:rPr lang="en-US" dirty="0" err="1" smtClean="0"/>
            <a:t>dari</a:t>
          </a:r>
          <a:r>
            <a:rPr lang="en-US" dirty="0" smtClean="0"/>
            <a:t> </a:t>
          </a:r>
          <a:r>
            <a:rPr lang="en-US" dirty="0" err="1" smtClean="0"/>
            <a:t>Perguruan</a:t>
          </a:r>
          <a:r>
            <a:rPr lang="en-US" dirty="0" smtClean="0"/>
            <a:t> Tinggi</a:t>
          </a:r>
          <a:endParaRPr lang="en-US" dirty="0"/>
        </a:p>
      </dgm:t>
    </dgm:pt>
    <dgm:pt modelId="{00A087F5-9634-49A8-BDB0-E49B01E03C4E}" type="parTrans" cxnId="{678AC415-D172-4F59-9E27-903ECB4A5164}">
      <dgm:prSet/>
      <dgm:spPr/>
      <dgm:t>
        <a:bodyPr/>
        <a:lstStyle/>
        <a:p>
          <a:endParaRPr lang="en-US"/>
        </a:p>
      </dgm:t>
    </dgm:pt>
    <dgm:pt modelId="{558233B1-DBB1-4E86-919A-6345B002B23D}" type="sibTrans" cxnId="{678AC415-D172-4F59-9E27-903ECB4A5164}">
      <dgm:prSet/>
      <dgm:spPr/>
      <dgm:t>
        <a:bodyPr/>
        <a:lstStyle/>
        <a:p>
          <a:endParaRPr lang="en-US"/>
        </a:p>
      </dgm:t>
    </dgm:pt>
    <dgm:pt modelId="{C24AEC4C-9D00-4C59-BE48-A9791277EF71}">
      <dgm:prSet phldrT="[Text]"/>
      <dgm:spPr/>
      <dgm:t>
        <a:bodyPr/>
        <a:lstStyle/>
        <a:p>
          <a:r>
            <a:rPr lang="en-US" dirty="0" err="1" smtClean="0"/>
            <a:t>Notifikasi</a:t>
          </a:r>
          <a:r>
            <a:rPr lang="en-US" dirty="0" smtClean="0"/>
            <a:t> email </a:t>
          </a:r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aktif</a:t>
          </a:r>
          <a:endParaRPr lang="en-US" dirty="0"/>
        </a:p>
      </dgm:t>
    </dgm:pt>
    <dgm:pt modelId="{5ABF0873-2EFA-4A1C-9CB2-4BBD440D7988}" type="parTrans" cxnId="{2D765266-62FD-4410-98A7-F9418D87B47D}">
      <dgm:prSet/>
      <dgm:spPr/>
      <dgm:t>
        <a:bodyPr/>
        <a:lstStyle/>
        <a:p>
          <a:endParaRPr lang="en-US"/>
        </a:p>
      </dgm:t>
    </dgm:pt>
    <dgm:pt modelId="{4514AA59-B4A3-4525-883E-324A72CE78FA}" type="sibTrans" cxnId="{2D765266-62FD-4410-98A7-F9418D87B47D}">
      <dgm:prSet/>
      <dgm:spPr/>
      <dgm:t>
        <a:bodyPr/>
        <a:lstStyle/>
        <a:p>
          <a:endParaRPr lang="en-US"/>
        </a:p>
      </dgm:t>
    </dgm:pt>
    <dgm:pt modelId="{7627B3AE-0012-40A5-9468-3D1B775E800E}">
      <dgm:prSet phldrT="[Text]"/>
      <dgm:spPr/>
      <dgm:t>
        <a:bodyPr/>
        <a:lstStyle/>
        <a:p>
          <a:r>
            <a:rPr lang="en-US" dirty="0" smtClean="0"/>
            <a:t>Upload </a:t>
          </a:r>
          <a:r>
            <a:rPr lang="en-US" dirty="0" err="1" smtClean="0"/>
            <a:t>Revisi</a:t>
          </a:r>
          <a:r>
            <a:rPr lang="en-US" dirty="0" smtClean="0"/>
            <a:t> </a:t>
          </a:r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sesuai</a:t>
          </a:r>
          <a:r>
            <a:rPr lang="en-US" dirty="0" smtClean="0"/>
            <a:t> </a:t>
          </a:r>
          <a:r>
            <a:rPr lang="en-US" dirty="0" err="1" smtClean="0"/>
            <a:t>masukan</a:t>
          </a:r>
          <a:r>
            <a:rPr lang="en-US" dirty="0" smtClean="0"/>
            <a:t> reviewer</a:t>
          </a:r>
          <a:endParaRPr lang="en-US" dirty="0"/>
        </a:p>
      </dgm:t>
    </dgm:pt>
    <dgm:pt modelId="{900403A5-0EB8-4EF5-9DDD-0E25B3DF362D}" type="parTrans" cxnId="{E06584CE-481C-495C-AC34-3B8CA95217B8}">
      <dgm:prSet/>
      <dgm:spPr/>
      <dgm:t>
        <a:bodyPr/>
        <a:lstStyle/>
        <a:p>
          <a:endParaRPr lang="en-US"/>
        </a:p>
      </dgm:t>
    </dgm:pt>
    <dgm:pt modelId="{F4DCF702-F14B-4DC6-A919-3562E8CFB3BD}" type="sibTrans" cxnId="{E06584CE-481C-495C-AC34-3B8CA95217B8}">
      <dgm:prSet/>
      <dgm:spPr/>
      <dgm:t>
        <a:bodyPr/>
        <a:lstStyle/>
        <a:p>
          <a:endParaRPr lang="en-US"/>
        </a:p>
      </dgm:t>
    </dgm:pt>
    <dgm:pt modelId="{D2BCF8AB-A879-4C39-A98A-354E5D881BE6}">
      <dgm:prSet phldrT="[Text]"/>
      <dgm:spPr/>
      <dgm:t>
        <a:bodyPr/>
        <a:lstStyle/>
        <a:p>
          <a:r>
            <a:rPr lang="en-US" dirty="0" err="1" smtClean="0"/>
            <a:t>Artikel</a:t>
          </a:r>
          <a:r>
            <a:rPr lang="en-US" dirty="0" smtClean="0"/>
            <a:t> </a:t>
          </a:r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sesuai</a:t>
          </a:r>
          <a:r>
            <a:rPr lang="en-US" dirty="0" smtClean="0"/>
            <a:t> template</a:t>
          </a:r>
          <a:endParaRPr lang="en-US" dirty="0"/>
        </a:p>
      </dgm:t>
    </dgm:pt>
    <dgm:pt modelId="{D446FE2E-C4B8-4667-90F1-549BC96EC51C}" type="parTrans" cxnId="{E66E81CB-04D6-41C4-A692-12BF4316C288}">
      <dgm:prSet/>
      <dgm:spPr/>
      <dgm:t>
        <a:bodyPr/>
        <a:lstStyle/>
        <a:p>
          <a:endParaRPr lang="en-US"/>
        </a:p>
      </dgm:t>
    </dgm:pt>
    <dgm:pt modelId="{1EF06FC1-AE79-47DB-9BB1-CFF7FE540781}" type="sibTrans" cxnId="{E66E81CB-04D6-41C4-A692-12BF4316C288}">
      <dgm:prSet/>
      <dgm:spPr/>
      <dgm:t>
        <a:bodyPr/>
        <a:lstStyle/>
        <a:p>
          <a:endParaRPr lang="en-US"/>
        </a:p>
      </dgm:t>
    </dgm:pt>
    <dgm:pt modelId="{40350EE1-E428-4616-9445-4A56223527E4}">
      <dgm:prSet phldrT="[Text]"/>
      <dgm:spPr/>
      <dgm:t>
        <a:bodyPr/>
        <a:lstStyle/>
        <a:p>
          <a:endParaRPr lang="en-US" dirty="0"/>
        </a:p>
      </dgm:t>
    </dgm:pt>
    <dgm:pt modelId="{DFF03441-3DE7-4616-8787-175B1F1BF887}" type="parTrans" cxnId="{3607A1DA-84C7-45F6-B2B3-32AC8508D8DC}">
      <dgm:prSet/>
      <dgm:spPr/>
      <dgm:t>
        <a:bodyPr/>
        <a:lstStyle/>
        <a:p>
          <a:endParaRPr lang="en-US"/>
        </a:p>
      </dgm:t>
    </dgm:pt>
    <dgm:pt modelId="{100E8F6D-A028-4CEB-AD83-BB1307EDDD39}" type="sibTrans" cxnId="{3607A1DA-84C7-45F6-B2B3-32AC8508D8DC}">
      <dgm:prSet/>
      <dgm:spPr/>
      <dgm:t>
        <a:bodyPr/>
        <a:lstStyle/>
        <a:p>
          <a:endParaRPr lang="en-US"/>
        </a:p>
      </dgm:t>
    </dgm:pt>
    <dgm:pt modelId="{B481B067-62EB-4610-8A36-CC0A15D98D83}">
      <dgm:prSet phldrT="[Text]"/>
      <dgm:spPr/>
      <dgm:t>
        <a:bodyPr/>
        <a:lstStyle/>
        <a:p>
          <a:r>
            <a:rPr lang="en-US" dirty="0" err="1" smtClean="0"/>
            <a:t>Tidak</a:t>
          </a:r>
          <a:r>
            <a:rPr lang="en-US" dirty="0" smtClean="0"/>
            <a:t> </a:t>
          </a:r>
          <a:r>
            <a:rPr lang="en-US" dirty="0" err="1" smtClean="0"/>
            <a:t>membaca</a:t>
          </a:r>
          <a:r>
            <a:rPr lang="en-US" dirty="0" smtClean="0"/>
            <a:t> Author Guidelines</a:t>
          </a:r>
          <a:endParaRPr lang="en-US" dirty="0"/>
        </a:p>
      </dgm:t>
    </dgm:pt>
    <dgm:pt modelId="{31942802-8E58-4F07-8ABE-B58DBFBDEDCC}" type="parTrans" cxnId="{A5977D79-04FB-45E7-BF54-66035843344D}">
      <dgm:prSet/>
      <dgm:spPr/>
    </dgm:pt>
    <dgm:pt modelId="{CB0F56B7-3E87-4217-AA7A-0F343E705FF8}" type="sibTrans" cxnId="{A5977D79-04FB-45E7-BF54-66035843344D}">
      <dgm:prSet/>
      <dgm:spPr/>
    </dgm:pt>
    <dgm:pt modelId="{362C9A6F-390A-46F8-BCCA-184EE68C25D0}" type="pres">
      <dgm:prSet presAssocID="{26B68233-7DEE-4C52-BEA5-728062EF14DE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</dgm:pt>
    <dgm:pt modelId="{F6C76294-C1A2-470F-ACEE-FA71170BA581}" type="pres">
      <dgm:prSet presAssocID="{22A6DA5D-CF47-490D-B15B-87424F92E0DB}" presName="composite" presStyleCnt="0"/>
      <dgm:spPr/>
    </dgm:pt>
    <dgm:pt modelId="{4E563A37-66A6-4EE9-BCC2-16A6A9546143}" type="pres">
      <dgm:prSet presAssocID="{22A6DA5D-CF47-490D-B15B-87424F92E0DB}" presName="FirstChild" presStyleLbl="revTx" presStyleIdx="0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466DD5A-DF7B-46BC-9F75-2823ED7AF943}" type="pres">
      <dgm:prSet presAssocID="{22A6DA5D-CF47-490D-B15B-87424F92E0DB}" presName="Parent" presStyleLbl="alignNode1" presStyleIdx="0" presStyleCnt="2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5CF8DE8-B15D-41ED-A970-40DF39DB64D2}" type="pres">
      <dgm:prSet presAssocID="{22A6DA5D-CF47-490D-B15B-87424F92E0DB}" presName="Accent" presStyleLbl="parChTrans1D1" presStyleIdx="0" presStyleCnt="2"/>
      <dgm:spPr/>
    </dgm:pt>
    <dgm:pt modelId="{77AE349D-4ED8-41D8-B42D-9B9FCF0383D9}" type="pres">
      <dgm:prSet presAssocID="{22A6DA5D-CF47-490D-B15B-87424F92E0DB}" presName="Child" presStyleLbl="revTx" presStyleIdx="1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8D2DD9C-EA3C-41E0-88D5-A891DC3AA9FD}" type="pres">
      <dgm:prSet presAssocID="{54291E41-1BD6-4107-8D16-48DF530E835A}" presName="sibTrans" presStyleCnt="0"/>
      <dgm:spPr/>
    </dgm:pt>
    <dgm:pt modelId="{C2E130FA-22BB-4954-AD9F-5BBA11561FFF}" type="pres">
      <dgm:prSet presAssocID="{7B816ABF-4B15-43A5-B6C2-DC5873D7930F}" presName="composite" presStyleCnt="0"/>
      <dgm:spPr/>
    </dgm:pt>
    <dgm:pt modelId="{CC455551-BDE8-499F-B9BF-36EEF1460A43}" type="pres">
      <dgm:prSet presAssocID="{7B816ABF-4B15-43A5-B6C2-DC5873D7930F}" presName="FirstChild" presStyleLbl="revTx" presStyleIdx="2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8AFA51B-AA89-492E-913E-20B7A740D09F}" type="pres">
      <dgm:prSet presAssocID="{7B816ABF-4B15-43A5-B6C2-DC5873D7930F}" presName="Parent" presStyleLbl="alignNode1" presStyleIdx="1" presStyleCnt="2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38026AC-9CDD-46FF-AC52-A70683299279}" type="pres">
      <dgm:prSet presAssocID="{7B816ABF-4B15-43A5-B6C2-DC5873D7930F}" presName="Accent" presStyleLbl="parChTrans1D1" presStyleIdx="1" presStyleCnt="2"/>
      <dgm:spPr/>
    </dgm:pt>
    <dgm:pt modelId="{26CAE934-9414-497F-A9FD-4633471E399D}" type="pres">
      <dgm:prSet presAssocID="{7B816ABF-4B15-43A5-B6C2-DC5873D7930F}" presName="Child" presStyleLbl="revTx" presStyleIdx="3" presStyleCnt="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83C6AC-AC9B-46E7-8340-39735C05041D}" srcId="{7B816ABF-4B15-43A5-B6C2-DC5873D7930F}" destId="{097BA6DD-A2C0-408A-B107-F4AEB7CC2FC1}" srcOrd="4" destOrd="0" parTransId="{0B9DC33D-6CB6-4499-8421-FE3B9FF30166}" sibTransId="{036191DA-9676-445D-B892-9A87149B0C38}"/>
    <dgm:cxn modelId="{60F3BFC0-5123-4414-A085-1AB73BE99E92}" srcId="{7B816ABF-4B15-43A5-B6C2-DC5873D7930F}" destId="{3576060A-E79B-41A9-A47A-09DE431A6642}" srcOrd="9" destOrd="0" parTransId="{A21E257A-4B69-47C4-BD16-B4019A3B9F57}" sibTransId="{98EB686E-742D-4B09-84DF-DA209BC34E5E}"/>
    <dgm:cxn modelId="{BD7B5358-62CF-42DB-B7E1-FDF28279144F}" type="presOf" srcId="{7B816ABF-4B15-43A5-B6C2-DC5873D7930F}" destId="{08AFA51B-AA89-492E-913E-20B7A740D09F}" srcOrd="0" destOrd="0" presId="urn:microsoft.com/office/officeart/2011/layout/TabList"/>
    <dgm:cxn modelId="{E06584CE-481C-495C-AC34-3B8CA95217B8}" srcId="{7B816ABF-4B15-43A5-B6C2-DC5873D7930F}" destId="{7627B3AE-0012-40A5-9468-3D1B775E800E}" srcOrd="5" destOrd="0" parTransId="{900403A5-0EB8-4EF5-9DDD-0E25B3DF362D}" sibTransId="{F4DCF702-F14B-4DC6-A919-3562E8CFB3BD}"/>
    <dgm:cxn modelId="{F76AF44F-39D1-4D77-B9E4-CF8A38A32BA7}" type="presOf" srcId="{B481B067-62EB-4610-8A36-CC0A15D98D83}" destId="{26CAE934-9414-497F-A9FD-4633471E399D}" srcOrd="0" destOrd="6" presId="urn:microsoft.com/office/officeart/2011/layout/TabList"/>
    <dgm:cxn modelId="{96128C94-6F88-401F-8305-932D4E9F444E}" type="presOf" srcId="{3576060A-E79B-41A9-A47A-09DE431A6642}" destId="{26CAE934-9414-497F-A9FD-4633471E399D}" srcOrd="0" destOrd="8" presId="urn:microsoft.com/office/officeart/2011/layout/TabList"/>
    <dgm:cxn modelId="{525B2C80-3302-4CFD-B3E4-4202E1FB8822}" srcId="{22A6DA5D-CF47-490D-B15B-87424F92E0DB}" destId="{3E96A697-484C-4F1E-9BEE-56A9FA9D6F6F}" srcOrd="2" destOrd="0" parTransId="{EF35DE2D-93B0-4DAD-8611-D2B4517A6FD4}" sibTransId="{181D1544-37D4-4B94-9FBB-D1B84ECB2754}"/>
    <dgm:cxn modelId="{AFA8215A-2EB5-4905-B3F9-2DED01FB1CED}" srcId="{22A6DA5D-CF47-490D-B15B-87424F92E0DB}" destId="{F690E26B-3664-4653-950A-DF6D80135CC9}" srcOrd="0" destOrd="0" parTransId="{E0FD46F1-A124-4DAD-93F6-EF782AECFE1E}" sibTransId="{3A1941E9-59DC-4B0B-943F-D410BB8FC967}"/>
    <dgm:cxn modelId="{67063B55-FB55-4084-A4AC-20744E1ADB49}" type="presOf" srcId="{02439B48-BBCD-417F-8F9A-80AE9BF558BA}" destId="{26CAE934-9414-497F-A9FD-4633471E399D}" srcOrd="0" destOrd="1" presId="urn:microsoft.com/office/officeart/2011/layout/TabList"/>
    <dgm:cxn modelId="{4C901CE4-E552-4698-AC60-959C2C2FF22F}" srcId="{22A6DA5D-CF47-490D-B15B-87424F92E0DB}" destId="{90FF55EF-231E-4D06-A130-240BF3C9D817}" srcOrd="1" destOrd="0" parTransId="{96FB2A7B-7063-4F41-AE4A-6D85B234D0C9}" sibTransId="{1EF5C8B4-1550-4B6F-A754-16A3F83CF921}"/>
    <dgm:cxn modelId="{43FDDA86-6F40-4F0D-BC7A-9C7AEC10692F}" type="presOf" srcId="{7627B3AE-0012-40A5-9468-3D1B775E800E}" destId="{26CAE934-9414-497F-A9FD-4633471E399D}" srcOrd="0" destOrd="4" presId="urn:microsoft.com/office/officeart/2011/layout/TabList"/>
    <dgm:cxn modelId="{EDBEDB4D-9DCF-4672-9066-25FC1938302F}" srcId="{7B816ABF-4B15-43A5-B6C2-DC5873D7930F}" destId="{95193382-97BC-4271-BF80-2A6A94D91C0E}" srcOrd="1" destOrd="0" parTransId="{0904E6B0-0096-4E02-AF79-F2953B722E6E}" sibTransId="{94719F9E-78C3-46F1-9666-82B6796A346A}"/>
    <dgm:cxn modelId="{D5C0EFB2-CD6D-4373-A9E5-30A05DE97F32}" type="presOf" srcId="{F690E26B-3664-4653-950A-DF6D80135CC9}" destId="{4E563A37-66A6-4EE9-BCC2-16A6A9546143}" srcOrd="0" destOrd="0" presId="urn:microsoft.com/office/officeart/2011/layout/TabList"/>
    <dgm:cxn modelId="{443083AE-B2E8-4525-AC60-A21B8EF719FD}" type="presOf" srcId="{26B68233-7DEE-4C52-BEA5-728062EF14DE}" destId="{362C9A6F-390A-46F8-BCCA-184EE68C25D0}" srcOrd="0" destOrd="0" presId="urn:microsoft.com/office/officeart/2011/layout/TabList"/>
    <dgm:cxn modelId="{EF2FDAE3-5388-49E0-9B9E-2E03A484BC30}" type="presOf" srcId="{3E96A697-484C-4F1E-9BEE-56A9FA9D6F6F}" destId="{77AE349D-4ED8-41D8-B42D-9B9FCF0383D9}" srcOrd="0" destOrd="1" presId="urn:microsoft.com/office/officeart/2011/layout/TabList"/>
    <dgm:cxn modelId="{750874A2-8BE8-4134-A2A4-11C8C0C23293}" type="presOf" srcId="{40350EE1-E428-4616-9445-4A56223527E4}" destId="{26CAE934-9414-497F-A9FD-4633471E399D}" srcOrd="0" destOrd="7" presId="urn:microsoft.com/office/officeart/2011/layout/TabList"/>
    <dgm:cxn modelId="{E66E81CB-04D6-41C4-A692-12BF4316C288}" srcId="{7B816ABF-4B15-43A5-B6C2-DC5873D7930F}" destId="{D2BCF8AB-A879-4C39-A98A-354E5D881BE6}" srcOrd="6" destOrd="0" parTransId="{D446FE2E-C4B8-4667-90F1-549BC96EC51C}" sibTransId="{1EF06FC1-AE79-47DB-9BB1-CFF7FE540781}"/>
    <dgm:cxn modelId="{8ACD10AE-FBF6-4458-9AD6-46342119E837}" srcId="{7B816ABF-4B15-43A5-B6C2-DC5873D7930F}" destId="{02439B48-BBCD-417F-8F9A-80AE9BF558BA}" srcOrd="2" destOrd="0" parTransId="{5AAED2BD-FF3A-4A1F-B9E4-ECA2D38F8859}" sibTransId="{9570E5D2-60C3-4BAC-811F-6F88753D46C4}"/>
    <dgm:cxn modelId="{39CB768C-A9AD-49ED-85FF-CFAAB57A641C}" type="presOf" srcId="{22A6DA5D-CF47-490D-B15B-87424F92E0DB}" destId="{8466DD5A-DF7B-46BC-9F75-2823ED7AF943}" srcOrd="0" destOrd="0" presId="urn:microsoft.com/office/officeart/2011/layout/TabList"/>
    <dgm:cxn modelId="{A5977D79-04FB-45E7-BF54-66035843344D}" srcId="{7B816ABF-4B15-43A5-B6C2-DC5873D7930F}" destId="{B481B067-62EB-4610-8A36-CC0A15D98D83}" srcOrd="7" destOrd="0" parTransId="{31942802-8E58-4F07-8ABE-B58DBFBDEDCC}" sibTransId="{CB0F56B7-3E87-4217-AA7A-0F343E705FF8}"/>
    <dgm:cxn modelId="{1BED00B2-50DF-4F44-8AF9-1B451004E72C}" srcId="{26B68233-7DEE-4C52-BEA5-728062EF14DE}" destId="{7B816ABF-4B15-43A5-B6C2-DC5873D7930F}" srcOrd="1" destOrd="0" parTransId="{1BB4CBE4-0C34-49B0-99EF-06A7C727EB4F}" sibTransId="{DF1E2306-7CA5-405D-B5FE-43CC83AB0AEF}"/>
    <dgm:cxn modelId="{527AA7A4-23DE-47EC-A8E7-0F20DB796CBE}" type="presOf" srcId="{95193382-97BC-4271-BF80-2A6A94D91C0E}" destId="{26CAE934-9414-497F-A9FD-4633471E399D}" srcOrd="0" destOrd="0" presId="urn:microsoft.com/office/officeart/2011/layout/TabList"/>
    <dgm:cxn modelId="{8C3EC5EC-78D0-4A03-8E3F-271C7CF3B1D0}" type="presOf" srcId="{D2BCF8AB-A879-4C39-A98A-354E5D881BE6}" destId="{26CAE934-9414-497F-A9FD-4633471E399D}" srcOrd="0" destOrd="5" presId="urn:microsoft.com/office/officeart/2011/layout/TabList"/>
    <dgm:cxn modelId="{E6477A85-3978-42F9-9C14-6311232536FC}" type="presOf" srcId="{90FF55EF-231E-4D06-A130-240BF3C9D817}" destId="{77AE349D-4ED8-41D8-B42D-9B9FCF0383D9}" srcOrd="0" destOrd="0" presId="urn:microsoft.com/office/officeart/2011/layout/TabList"/>
    <dgm:cxn modelId="{0E800AC3-CEBF-4137-A1EA-2F513DEBE425}" type="presOf" srcId="{66A8E926-F5F1-4362-B192-31FA4C52FB02}" destId="{77AE349D-4ED8-41D8-B42D-9B9FCF0383D9}" srcOrd="0" destOrd="3" presId="urn:microsoft.com/office/officeart/2011/layout/TabList"/>
    <dgm:cxn modelId="{338A72E1-9F30-46A0-B72C-FF9E13E81522}" type="presOf" srcId="{45259627-01D9-45E0-B6AC-27BDB697E3A9}" destId="{CC455551-BDE8-499F-B9BF-36EEF1460A43}" srcOrd="0" destOrd="0" presId="urn:microsoft.com/office/officeart/2011/layout/TabList"/>
    <dgm:cxn modelId="{75B9857E-BB20-4627-92FC-1E3748B7D72A}" srcId="{22A6DA5D-CF47-490D-B15B-87424F92E0DB}" destId="{66A8E926-F5F1-4362-B192-31FA4C52FB02}" srcOrd="4" destOrd="0" parTransId="{C0D72D34-F123-44C0-9CB4-251D6B3A8337}" sibTransId="{30B66DA0-BF4D-42E0-8E52-BB7A040F36B3}"/>
    <dgm:cxn modelId="{A2285EC4-8FFB-444A-9C74-6E4291ED0C6A}" type="presOf" srcId="{C24AEC4C-9D00-4C59-BE48-A9791277EF71}" destId="{26CAE934-9414-497F-A9FD-4633471E399D}" srcOrd="0" destOrd="2" presId="urn:microsoft.com/office/officeart/2011/layout/TabList"/>
    <dgm:cxn modelId="{4EBBE82B-9541-4A88-BEB3-71F2C498596C}" srcId="{22A6DA5D-CF47-490D-B15B-87424F92E0DB}" destId="{33F75B08-F2E1-4795-B2A0-E515D02BE716}" srcOrd="5" destOrd="0" parTransId="{2AD60277-B826-4717-B61A-2F6C735F065B}" sibTransId="{9025EE40-1B55-4AC8-98CB-8DA6CD576F6C}"/>
    <dgm:cxn modelId="{571E7A6D-2ACD-414E-8817-22021AA5ABFC}" type="presOf" srcId="{097BA6DD-A2C0-408A-B107-F4AEB7CC2FC1}" destId="{26CAE934-9414-497F-A9FD-4633471E399D}" srcOrd="0" destOrd="3" presId="urn:microsoft.com/office/officeart/2011/layout/TabList"/>
    <dgm:cxn modelId="{2D765266-62FD-4410-98A7-F9418D87B47D}" srcId="{7B816ABF-4B15-43A5-B6C2-DC5873D7930F}" destId="{C24AEC4C-9D00-4C59-BE48-A9791277EF71}" srcOrd="3" destOrd="0" parTransId="{5ABF0873-2EFA-4A1C-9CB2-4BBD440D7988}" sibTransId="{4514AA59-B4A3-4525-883E-324A72CE78FA}"/>
    <dgm:cxn modelId="{C19639ED-6959-4908-B460-EE6657FD6920}" srcId="{7B816ABF-4B15-43A5-B6C2-DC5873D7930F}" destId="{45259627-01D9-45E0-B6AC-27BDB697E3A9}" srcOrd="0" destOrd="0" parTransId="{1ECA1FCB-70E9-4CCD-87E6-B615DC41DF70}" sibTransId="{4CFA49AF-3420-4F3F-B318-207F15833CB5}"/>
    <dgm:cxn modelId="{80F8E935-C0D0-4F3C-A5E8-3EE1D875D109}" srcId="{26B68233-7DEE-4C52-BEA5-728062EF14DE}" destId="{22A6DA5D-CF47-490D-B15B-87424F92E0DB}" srcOrd="0" destOrd="0" parTransId="{4C0218B8-556F-4573-A0FF-75EE5027EB32}" sibTransId="{54291E41-1BD6-4107-8D16-48DF530E835A}"/>
    <dgm:cxn modelId="{0CA070FA-DC05-4BE7-ADC9-3024ABDD577C}" srcId="{22A6DA5D-CF47-490D-B15B-87424F92E0DB}" destId="{2A73CEFD-E685-4C4D-942A-E52705EDF4E3}" srcOrd="3" destOrd="0" parTransId="{1931A5AF-3772-487D-983C-63EDE546ADEC}" sibTransId="{7FA18E4E-2145-4519-AAAB-E6A0E0AE9C75}"/>
    <dgm:cxn modelId="{0AEE55E4-41D3-4AFC-A8A2-704FE3ED9A17}" type="presOf" srcId="{33F75B08-F2E1-4795-B2A0-E515D02BE716}" destId="{77AE349D-4ED8-41D8-B42D-9B9FCF0383D9}" srcOrd="0" destOrd="4" presId="urn:microsoft.com/office/officeart/2011/layout/TabList"/>
    <dgm:cxn modelId="{596ED761-21F9-4722-A80A-F83000CC3AAD}" type="presOf" srcId="{807F680D-8C29-4BB7-B03E-2CBF5B0BA9DC}" destId="{77AE349D-4ED8-41D8-B42D-9B9FCF0383D9}" srcOrd="0" destOrd="5" presId="urn:microsoft.com/office/officeart/2011/layout/TabList"/>
    <dgm:cxn modelId="{97DABB98-7EBB-484B-9821-BE848D249DD2}" type="presOf" srcId="{2A73CEFD-E685-4C4D-942A-E52705EDF4E3}" destId="{77AE349D-4ED8-41D8-B42D-9B9FCF0383D9}" srcOrd="0" destOrd="2" presId="urn:microsoft.com/office/officeart/2011/layout/TabList"/>
    <dgm:cxn modelId="{678AC415-D172-4F59-9E27-903ECB4A5164}" srcId="{22A6DA5D-CF47-490D-B15B-87424F92E0DB}" destId="{807F680D-8C29-4BB7-B03E-2CBF5B0BA9DC}" srcOrd="6" destOrd="0" parTransId="{00A087F5-9634-49A8-BDB0-E49B01E03C4E}" sibTransId="{558233B1-DBB1-4E86-919A-6345B002B23D}"/>
    <dgm:cxn modelId="{3607A1DA-84C7-45F6-B2B3-32AC8508D8DC}" srcId="{7B816ABF-4B15-43A5-B6C2-DC5873D7930F}" destId="{40350EE1-E428-4616-9445-4A56223527E4}" srcOrd="8" destOrd="0" parTransId="{DFF03441-3DE7-4616-8787-175B1F1BF887}" sibTransId="{100E8F6D-A028-4CEB-AD83-BB1307EDDD39}"/>
    <dgm:cxn modelId="{31F3D041-AF90-45DC-9659-1F178E7AC0C7}" type="presParOf" srcId="{362C9A6F-390A-46F8-BCCA-184EE68C25D0}" destId="{F6C76294-C1A2-470F-ACEE-FA71170BA581}" srcOrd="0" destOrd="0" presId="urn:microsoft.com/office/officeart/2011/layout/TabList"/>
    <dgm:cxn modelId="{0A437520-455D-4E45-BC4E-9C138B53F8CD}" type="presParOf" srcId="{F6C76294-C1A2-470F-ACEE-FA71170BA581}" destId="{4E563A37-66A6-4EE9-BCC2-16A6A9546143}" srcOrd="0" destOrd="0" presId="urn:microsoft.com/office/officeart/2011/layout/TabList"/>
    <dgm:cxn modelId="{61C2F6C8-A6DE-43CE-A3AE-7465FC02BB21}" type="presParOf" srcId="{F6C76294-C1A2-470F-ACEE-FA71170BA581}" destId="{8466DD5A-DF7B-46BC-9F75-2823ED7AF943}" srcOrd="1" destOrd="0" presId="urn:microsoft.com/office/officeart/2011/layout/TabList"/>
    <dgm:cxn modelId="{1FF3B1B0-957D-4E28-904C-DBEB6AA7F44F}" type="presParOf" srcId="{F6C76294-C1A2-470F-ACEE-FA71170BA581}" destId="{F5CF8DE8-B15D-41ED-A970-40DF39DB64D2}" srcOrd="2" destOrd="0" presId="urn:microsoft.com/office/officeart/2011/layout/TabList"/>
    <dgm:cxn modelId="{BDBDCAAB-5311-4A10-992B-E407E8AC8AB9}" type="presParOf" srcId="{362C9A6F-390A-46F8-BCCA-184EE68C25D0}" destId="{77AE349D-4ED8-41D8-B42D-9B9FCF0383D9}" srcOrd="1" destOrd="0" presId="urn:microsoft.com/office/officeart/2011/layout/TabList"/>
    <dgm:cxn modelId="{B2E84CA8-E9FE-40D2-8B8C-FF26FE94F270}" type="presParOf" srcId="{362C9A6F-390A-46F8-BCCA-184EE68C25D0}" destId="{D8D2DD9C-EA3C-41E0-88D5-A891DC3AA9FD}" srcOrd="2" destOrd="0" presId="urn:microsoft.com/office/officeart/2011/layout/TabList"/>
    <dgm:cxn modelId="{CD2D1D34-E1DA-426C-A17A-4680E51C7A02}" type="presParOf" srcId="{362C9A6F-390A-46F8-BCCA-184EE68C25D0}" destId="{C2E130FA-22BB-4954-AD9F-5BBA11561FFF}" srcOrd="3" destOrd="0" presId="urn:microsoft.com/office/officeart/2011/layout/TabList"/>
    <dgm:cxn modelId="{20F746D0-EB7C-4D2A-BFCA-9BE1E5385778}" type="presParOf" srcId="{C2E130FA-22BB-4954-AD9F-5BBA11561FFF}" destId="{CC455551-BDE8-499F-B9BF-36EEF1460A43}" srcOrd="0" destOrd="0" presId="urn:microsoft.com/office/officeart/2011/layout/TabList"/>
    <dgm:cxn modelId="{BCB74ABD-26E5-4976-8F74-FAA1E0257583}" type="presParOf" srcId="{C2E130FA-22BB-4954-AD9F-5BBA11561FFF}" destId="{08AFA51B-AA89-492E-913E-20B7A740D09F}" srcOrd="1" destOrd="0" presId="urn:microsoft.com/office/officeart/2011/layout/TabList"/>
    <dgm:cxn modelId="{65F073FF-82AE-4B62-AAC1-C52828FF25DB}" type="presParOf" srcId="{C2E130FA-22BB-4954-AD9F-5BBA11561FFF}" destId="{838026AC-9CDD-46FF-AC52-A70683299279}" srcOrd="2" destOrd="0" presId="urn:microsoft.com/office/officeart/2011/layout/TabList"/>
    <dgm:cxn modelId="{991D5C6B-DBBA-49B6-B382-881E89F0934D}" type="presParOf" srcId="{362C9A6F-390A-46F8-BCCA-184EE68C25D0}" destId="{26CAE934-9414-497F-A9FD-4633471E399D}" srcOrd="4" destOrd="0" presId="urn:microsoft.com/office/officeart/2011/layout/Tab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9C3D02E-ABB7-42D1-99AB-48B64506F5A3}">
      <dsp:nvSpPr>
        <dsp:cNvPr id="0" name=""/>
        <dsp:cNvSpPr/>
      </dsp:nvSpPr>
      <dsp:spPr>
        <a:xfrm>
          <a:off x="5134" y="15949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Submit Article</a:t>
          </a:r>
          <a:endParaRPr lang="en-US" sz="2100" kern="1200" dirty="0"/>
        </a:p>
      </dsp:txBody>
      <dsp:txXfrm>
        <a:off x="33106" y="43921"/>
        <a:ext cx="1535772" cy="899086"/>
      </dsp:txXfrm>
    </dsp:sp>
    <dsp:sp modelId="{C6A51736-7C84-45C6-AD6B-EBEAD9185841}">
      <dsp:nvSpPr>
        <dsp:cNvPr id="0" name=""/>
        <dsp:cNvSpPr/>
      </dsp:nvSpPr>
      <dsp:spPr>
        <a:xfrm>
          <a:off x="1736922" y="296091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1736922" y="375040"/>
        <a:ext cx="236210" cy="236847"/>
      </dsp:txXfrm>
    </dsp:sp>
    <dsp:sp modelId="{0AC6F446-B909-4619-99A3-D28A4B1AE386}">
      <dsp:nvSpPr>
        <dsp:cNvPr id="0" name=""/>
        <dsp:cNvSpPr/>
      </dsp:nvSpPr>
      <dsp:spPr>
        <a:xfrm>
          <a:off x="2233538" y="15949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195968"/>
            <a:satOff val="7086"/>
            <a:lumOff val="-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Editor in  Chief</a:t>
          </a:r>
          <a:endParaRPr lang="en-US" sz="2100" kern="1200" dirty="0"/>
        </a:p>
      </dsp:txBody>
      <dsp:txXfrm>
        <a:off x="2261510" y="43921"/>
        <a:ext cx="1535772" cy="899086"/>
      </dsp:txXfrm>
    </dsp:sp>
    <dsp:sp modelId="{672156B8-8640-4D97-9655-661B14804D47}">
      <dsp:nvSpPr>
        <dsp:cNvPr id="0" name=""/>
        <dsp:cNvSpPr/>
      </dsp:nvSpPr>
      <dsp:spPr>
        <a:xfrm>
          <a:off x="3965325" y="296091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211043"/>
            <a:satOff val="7631"/>
            <a:lumOff val="-3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3965325" y="375040"/>
        <a:ext cx="236210" cy="236847"/>
      </dsp:txXfrm>
    </dsp:sp>
    <dsp:sp modelId="{05964D4D-ECD7-4B08-84B4-40B462084B6F}">
      <dsp:nvSpPr>
        <dsp:cNvPr id="0" name=""/>
        <dsp:cNvSpPr/>
      </dsp:nvSpPr>
      <dsp:spPr>
        <a:xfrm>
          <a:off x="4461941" y="15949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391936"/>
            <a:satOff val="14171"/>
            <a:lumOff val="-5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Managing Editor</a:t>
          </a:r>
          <a:endParaRPr lang="en-US" sz="2100" kern="1200" dirty="0"/>
        </a:p>
      </dsp:txBody>
      <dsp:txXfrm>
        <a:off x="4489913" y="43921"/>
        <a:ext cx="1535772" cy="899086"/>
      </dsp:txXfrm>
    </dsp:sp>
    <dsp:sp modelId="{12C90157-B31A-40D3-B2F5-7227DF9095A8}">
      <dsp:nvSpPr>
        <dsp:cNvPr id="0" name=""/>
        <dsp:cNvSpPr/>
      </dsp:nvSpPr>
      <dsp:spPr>
        <a:xfrm>
          <a:off x="6193729" y="296091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422085"/>
            <a:satOff val="15262"/>
            <a:lumOff val="-6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6193729" y="375040"/>
        <a:ext cx="236210" cy="236847"/>
      </dsp:txXfrm>
    </dsp:sp>
    <dsp:sp modelId="{64117997-1F5A-4115-AE3C-3DDDF4B2A546}">
      <dsp:nvSpPr>
        <dsp:cNvPr id="0" name=""/>
        <dsp:cNvSpPr/>
      </dsp:nvSpPr>
      <dsp:spPr>
        <a:xfrm>
          <a:off x="6690345" y="15949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587904"/>
            <a:satOff val="21257"/>
            <a:lumOff val="-8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Editor</a:t>
          </a:r>
          <a:endParaRPr lang="en-US" sz="2100" kern="1200" dirty="0"/>
        </a:p>
      </dsp:txBody>
      <dsp:txXfrm>
        <a:off x="6718317" y="43921"/>
        <a:ext cx="1535772" cy="899086"/>
      </dsp:txXfrm>
    </dsp:sp>
    <dsp:sp modelId="{A192E516-6645-4663-AABA-02A1405ECBCB}">
      <dsp:nvSpPr>
        <dsp:cNvPr id="0" name=""/>
        <dsp:cNvSpPr/>
      </dsp:nvSpPr>
      <dsp:spPr>
        <a:xfrm>
          <a:off x="8422132" y="296091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633128"/>
            <a:satOff val="22892"/>
            <a:lumOff val="-9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8422132" y="375040"/>
        <a:ext cx="236210" cy="236847"/>
      </dsp:txXfrm>
    </dsp:sp>
    <dsp:sp modelId="{E99B1678-B20E-4AC5-BBBD-F0CF61E9D212}">
      <dsp:nvSpPr>
        <dsp:cNvPr id="0" name=""/>
        <dsp:cNvSpPr/>
      </dsp:nvSpPr>
      <dsp:spPr>
        <a:xfrm>
          <a:off x="8918748" y="15949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783873"/>
            <a:satOff val="28343"/>
            <a:lumOff val="-1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Reviewer</a:t>
          </a:r>
          <a:endParaRPr lang="en-US" sz="2100" kern="1200" dirty="0"/>
        </a:p>
      </dsp:txBody>
      <dsp:txXfrm>
        <a:off x="8946720" y="43921"/>
        <a:ext cx="1535772" cy="899086"/>
      </dsp:txXfrm>
    </dsp:sp>
    <dsp:sp modelId="{13FB8952-3556-4FEB-9506-7D7E980A68A7}">
      <dsp:nvSpPr>
        <dsp:cNvPr id="0" name=""/>
        <dsp:cNvSpPr/>
      </dsp:nvSpPr>
      <dsp:spPr>
        <a:xfrm rot="5400000">
          <a:off x="9545885" y="1082399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844170"/>
            <a:satOff val="30523"/>
            <a:lumOff val="-12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-5400000">
        <a:off x="9596184" y="1111050"/>
        <a:ext cx="236847" cy="236210"/>
      </dsp:txXfrm>
    </dsp:sp>
    <dsp:sp modelId="{6B881332-B05A-4B80-89E8-78163C36A01B}">
      <dsp:nvSpPr>
        <dsp:cNvPr id="0" name=""/>
        <dsp:cNvSpPr/>
      </dsp:nvSpPr>
      <dsp:spPr>
        <a:xfrm>
          <a:off x="8918748" y="1607666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979841"/>
            <a:satOff val="35429"/>
            <a:lumOff val="-14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Editor</a:t>
          </a:r>
          <a:endParaRPr lang="en-US" sz="2100" kern="1200" dirty="0"/>
        </a:p>
      </dsp:txBody>
      <dsp:txXfrm>
        <a:off x="8946720" y="1635638"/>
        <a:ext cx="1535772" cy="899086"/>
      </dsp:txXfrm>
    </dsp:sp>
    <dsp:sp modelId="{9099A6E5-6268-4293-A415-EAC3369D1CC3}">
      <dsp:nvSpPr>
        <dsp:cNvPr id="0" name=""/>
        <dsp:cNvSpPr/>
      </dsp:nvSpPr>
      <dsp:spPr>
        <a:xfrm rot="10800000">
          <a:off x="8441233" y="1887808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055213"/>
            <a:satOff val="38154"/>
            <a:lumOff val="-15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10800000">
        <a:off x="8542466" y="1966757"/>
        <a:ext cx="236210" cy="236847"/>
      </dsp:txXfrm>
    </dsp:sp>
    <dsp:sp modelId="{10B49155-BFAC-4B28-BBBB-DEE97B1A29E3}">
      <dsp:nvSpPr>
        <dsp:cNvPr id="0" name=""/>
        <dsp:cNvSpPr/>
      </dsp:nvSpPr>
      <dsp:spPr>
        <a:xfrm>
          <a:off x="6690345" y="1607666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1175809"/>
            <a:satOff val="42514"/>
            <a:lumOff val="-16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Author </a:t>
          </a:r>
          <a:r>
            <a:rPr lang="en-US" sz="2100" kern="1200" dirty="0" err="1" smtClean="0"/>
            <a:t>Revisi</a:t>
          </a:r>
          <a:endParaRPr lang="en-US" sz="2100" kern="1200" dirty="0"/>
        </a:p>
      </dsp:txBody>
      <dsp:txXfrm>
        <a:off x="6718317" y="1635638"/>
        <a:ext cx="1535772" cy="899086"/>
      </dsp:txXfrm>
    </dsp:sp>
    <dsp:sp modelId="{E2B08541-12C3-4041-9BA2-1623106F8721}">
      <dsp:nvSpPr>
        <dsp:cNvPr id="0" name=""/>
        <dsp:cNvSpPr/>
      </dsp:nvSpPr>
      <dsp:spPr>
        <a:xfrm rot="10800000">
          <a:off x="6212830" y="1887808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266256"/>
            <a:satOff val="45785"/>
            <a:lumOff val="-181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10800000">
        <a:off x="6314063" y="1966757"/>
        <a:ext cx="236210" cy="236847"/>
      </dsp:txXfrm>
    </dsp:sp>
    <dsp:sp modelId="{F7C0B03A-54B7-4328-BE3F-0EE33116423B}">
      <dsp:nvSpPr>
        <dsp:cNvPr id="0" name=""/>
        <dsp:cNvSpPr/>
      </dsp:nvSpPr>
      <dsp:spPr>
        <a:xfrm>
          <a:off x="4461941" y="1607666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1371777"/>
            <a:satOff val="49600"/>
            <a:lumOff val="-19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Editor </a:t>
          </a:r>
          <a:r>
            <a:rPr lang="en-US" sz="2100" kern="1200" dirty="0" err="1" smtClean="0"/>
            <a:t>dan</a:t>
          </a:r>
          <a:r>
            <a:rPr lang="en-US" sz="2100" kern="1200" dirty="0" smtClean="0"/>
            <a:t> /Reviewer</a:t>
          </a:r>
          <a:endParaRPr lang="en-US" sz="2100" kern="1200" dirty="0"/>
        </a:p>
      </dsp:txBody>
      <dsp:txXfrm>
        <a:off x="4489913" y="1635638"/>
        <a:ext cx="1535772" cy="899086"/>
      </dsp:txXfrm>
    </dsp:sp>
    <dsp:sp modelId="{429542BC-C631-4957-A076-508B838A06C7}">
      <dsp:nvSpPr>
        <dsp:cNvPr id="0" name=""/>
        <dsp:cNvSpPr/>
      </dsp:nvSpPr>
      <dsp:spPr>
        <a:xfrm rot="10800000">
          <a:off x="3984426" y="1887808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477298"/>
            <a:satOff val="53415"/>
            <a:lumOff val="-21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10800000">
        <a:off x="4085659" y="1966757"/>
        <a:ext cx="236210" cy="236847"/>
      </dsp:txXfrm>
    </dsp:sp>
    <dsp:sp modelId="{5AD2BDDB-989D-4B1B-98EB-1BE3041A139D}">
      <dsp:nvSpPr>
        <dsp:cNvPr id="0" name=""/>
        <dsp:cNvSpPr/>
      </dsp:nvSpPr>
      <dsp:spPr>
        <a:xfrm>
          <a:off x="2233538" y="1607666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1567745"/>
            <a:satOff val="56686"/>
            <a:lumOff val="-22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err="1" smtClean="0"/>
            <a:t>Keputusan</a:t>
          </a:r>
          <a:r>
            <a:rPr lang="en-US" sz="2100" kern="1200" dirty="0" smtClean="0"/>
            <a:t> Editor</a:t>
          </a:r>
          <a:endParaRPr lang="en-US" sz="2100" kern="1200" dirty="0"/>
        </a:p>
      </dsp:txBody>
      <dsp:txXfrm>
        <a:off x="2261510" y="1635638"/>
        <a:ext cx="1535772" cy="899086"/>
      </dsp:txXfrm>
    </dsp:sp>
    <dsp:sp modelId="{FB350B8E-6CC4-4502-8980-48F60691646B}">
      <dsp:nvSpPr>
        <dsp:cNvPr id="0" name=""/>
        <dsp:cNvSpPr/>
      </dsp:nvSpPr>
      <dsp:spPr>
        <a:xfrm rot="10800000">
          <a:off x="1756023" y="1887808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688341"/>
            <a:satOff val="61046"/>
            <a:lumOff val="-24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10800000">
        <a:off x="1857256" y="1966757"/>
        <a:ext cx="236210" cy="236847"/>
      </dsp:txXfrm>
    </dsp:sp>
    <dsp:sp modelId="{B72267FE-6027-493F-BB3A-9C0C313A55C5}">
      <dsp:nvSpPr>
        <dsp:cNvPr id="0" name=""/>
        <dsp:cNvSpPr/>
      </dsp:nvSpPr>
      <dsp:spPr>
        <a:xfrm>
          <a:off x="5134" y="1607666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1763713"/>
            <a:satOff val="63771"/>
            <a:lumOff val="-2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Copy Editing Editor</a:t>
          </a:r>
          <a:endParaRPr lang="en-US" sz="2100" kern="1200" dirty="0"/>
        </a:p>
      </dsp:txBody>
      <dsp:txXfrm>
        <a:off x="33106" y="1635638"/>
        <a:ext cx="1535772" cy="899086"/>
      </dsp:txXfrm>
    </dsp:sp>
    <dsp:sp modelId="{1EBC7B5E-CDCB-4DFF-B357-5059A561E416}">
      <dsp:nvSpPr>
        <dsp:cNvPr id="0" name=""/>
        <dsp:cNvSpPr/>
      </dsp:nvSpPr>
      <dsp:spPr>
        <a:xfrm rot="5400000">
          <a:off x="632270" y="2674116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1899384"/>
            <a:satOff val="68677"/>
            <a:lumOff val="-27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 rot="-5400000">
        <a:off x="682569" y="2702767"/>
        <a:ext cx="236847" cy="236210"/>
      </dsp:txXfrm>
    </dsp:sp>
    <dsp:sp modelId="{2989592C-4064-4C20-A00E-1F498FEFAC5E}">
      <dsp:nvSpPr>
        <dsp:cNvPr id="0" name=""/>
        <dsp:cNvSpPr/>
      </dsp:nvSpPr>
      <dsp:spPr>
        <a:xfrm>
          <a:off x="5134" y="3199383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1959681"/>
            <a:satOff val="70857"/>
            <a:lumOff val="-2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Copy Editing Author</a:t>
          </a:r>
          <a:endParaRPr lang="en-US" sz="2100" kern="1200" dirty="0"/>
        </a:p>
      </dsp:txBody>
      <dsp:txXfrm>
        <a:off x="33106" y="3227355"/>
        <a:ext cx="1535772" cy="899086"/>
      </dsp:txXfrm>
    </dsp:sp>
    <dsp:sp modelId="{58C8F03E-01C3-4C08-BEC9-9A44E61FAE87}">
      <dsp:nvSpPr>
        <dsp:cNvPr id="0" name=""/>
        <dsp:cNvSpPr/>
      </dsp:nvSpPr>
      <dsp:spPr>
        <a:xfrm>
          <a:off x="1736922" y="3479525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2110426"/>
            <a:satOff val="76308"/>
            <a:lumOff val="-302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1736922" y="3558474"/>
        <a:ext cx="236210" cy="236847"/>
      </dsp:txXfrm>
    </dsp:sp>
    <dsp:sp modelId="{3A4DF270-2C3A-4707-803B-7F47938AF7F9}">
      <dsp:nvSpPr>
        <dsp:cNvPr id="0" name=""/>
        <dsp:cNvSpPr/>
      </dsp:nvSpPr>
      <dsp:spPr>
        <a:xfrm>
          <a:off x="2233538" y="3199383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2155649"/>
            <a:satOff val="77943"/>
            <a:lumOff val="-30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Final Copy Editing</a:t>
          </a:r>
          <a:endParaRPr lang="en-US" sz="2100" kern="1200" dirty="0"/>
        </a:p>
      </dsp:txBody>
      <dsp:txXfrm>
        <a:off x="2261510" y="3227355"/>
        <a:ext cx="1535772" cy="899086"/>
      </dsp:txXfrm>
    </dsp:sp>
    <dsp:sp modelId="{65507C69-FE64-47BB-91DF-92B9B71D3340}">
      <dsp:nvSpPr>
        <dsp:cNvPr id="0" name=""/>
        <dsp:cNvSpPr/>
      </dsp:nvSpPr>
      <dsp:spPr>
        <a:xfrm>
          <a:off x="3965325" y="3479525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2321469"/>
            <a:satOff val="83938"/>
            <a:lumOff val="-33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3965325" y="3558474"/>
        <a:ext cx="236210" cy="236847"/>
      </dsp:txXfrm>
    </dsp:sp>
    <dsp:sp modelId="{055EC16D-D999-4B4E-98A8-ACF8144A33F6}">
      <dsp:nvSpPr>
        <dsp:cNvPr id="0" name=""/>
        <dsp:cNvSpPr/>
      </dsp:nvSpPr>
      <dsp:spPr>
        <a:xfrm>
          <a:off x="4461941" y="3199383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2351618"/>
            <a:satOff val="85029"/>
            <a:lumOff val="-33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Publication </a:t>
          </a:r>
          <a:r>
            <a:rPr lang="en-US" sz="2100" kern="1200" dirty="0" err="1" smtClean="0"/>
            <a:t>Sceadul</a:t>
          </a:r>
          <a:endParaRPr lang="en-US" sz="2100" kern="1200" dirty="0"/>
        </a:p>
      </dsp:txBody>
      <dsp:txXfrm>
        <a:off x="4489913" y="3227355"/>
        <a:ext cx="1535772" cy="899086"/>
      </dsp:txXfrm>
    </dsp:sp>
    <dsp:sp modelId="{0ADCD514-A68A-409D-BA89-71F5C45D7B40}">
      <dsp:nvSpPr>
        <dsp:cNvPr id="0" name=""/>
        <dsp:cNvSpPr/>
      </dsp:nvSpPr>
      <dsp:spPr>
        <a:xfrm>
          <a:off x="6193729" y="3479525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2532511"/>
            <a:satOff val="91569"/>
            <a:lumOff val="-36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6193729" y="3558474"/>
        <a:ext cx="236210" cy="236847"/>
      </dsp:txXfrm>
    </dsp:sp>
    <dsp:sp modelId="{D3A7A7EC-9E71-465B-978E-D3A42C201CF4}">
      <dsp:nvSpPr>
        <dsp:cNvPr id="0" name=""/>
        <dsp:cNvSpPr/>
      </dsp:nvSpPr>
      <dsp:spPr>
        <a:xfrm>
          <a:off x="6690345" y="3199383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2547586"/>
            <a:satOff val="92114"/>
            <a:lumOff val="-3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Layout Editor</a:t>
          </a:r>
          <a:endParaRPr lang="en-US" sz="2100" kern="1200" dirty="0"/>
        </a:p>
      </dsp:txBody>
      <dsp:txXfrm>
        <a:off x="6718317" y="3227355"/>
        <a:ext cx="1535772" cy="899086"/>
      </dsp:txXfrm>
    </dsp:sp>
    <dsp:sp modelId="{679A8BB5-A94C-44DD-87F9-0C0A2FDD0094}">
      <dsp:nvSpPr>
        <dsp:cNvPr id="0" name=""/>
        <dsp:cNvSpPr/>
      </dsp:nvSpPr>
      <dsp:spPr>
        <a:xfrm>
          <a:off x="8422132" y="3479525"/>
          <a:ext cx="337443" cy="394745"/>
        </a:xfrm>
        <a:prstGeom prst="rightArrow">
          <a:avLst>
            <a:gd name="adj1" fmla="val 60000"/>
            <a:gd name="adj2" fmla="val 50000"/>
          </a:avLst>
        </a:prstGeom>
        <a:solidFill>
          <a:schemeClr val="accent4">
            <a:hueOff val="2743554"/>
            <a:satOff val="99200"/>
            <a:lumOff val="-393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600" kern="1200"/>
        </a:p>
      </dsp:txBody>
      <dsp:txXfrm>
        <a:off x="8422132" y="3558474"/>
        <a:ext cx="236210" cy="236847"/>
      </dsp:txXfrm>
    </dsp:sp>
    <dsp:sp modelId="{18A0134C-FFA5-4A8E-8CFF-C0FC2555E7E9}">
      <dsp:nvSpPr>
        <dsp:cNvPr id="0" name=""/>
        <dsp:cNvSpPr/>
      </dsp:nvSpPr>
      <dsp:spPr>
        <a:xfrm>
          <a:off x="8918748" y="3199383"/>
          <a:ext cx="1591716" cy="955030"/>
        </a:xfrm>
        <a:prstGeom prst="roundRect">
          <a:avLst>
            <a:gd name="adj" fmla="val 10000"/>
          </a:avLst>
        </a:prstGeom>
        <a:solidFill>
          <a:schemeClr val="accent4">
            <a:hueOff val="2743554"/>
            <a:satOff val="99200"/>
            <a:lumOff val="-39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100" kern="1200" dirty="0" smtClean="0"/>
            <a:t>Proofing Author</a:t>
          </a:r>
          <a:endParaRPr lang="en-US" sz="2100" kern="1200" dirty="0"/>
        </a:p>
      </dsp:txBody>
      <dsp:txXfrm>
        <a:off x="8946720" y="3227355"/>
        <a:ext cx="1535772" cy="899086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2B871-BA65-4977-8981-4D03542F03EF}">
      <dsp:nvSpPr>
        <dsp:cNvPr id="0" name=""/>
        <dsp:cNvSpPr/>
      </dsp:nvSpPr>
      <dsp:spPr>
        <a:xfrm>
          <a:off x="0" y="3253466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8026AC-9CDD-46FF-AC52-A70683299279}">
      <dsp:nvSpPr>
        <dsp:cNvPr id="0" name=""/>
        <dsp:cNvSpPr/>
      </dsp:nvSpPr>
      <dsp:spPr>
        <a:xfrm>
          <a:off x="0" y="1856050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CF8DE8-B15D-41ED-A970-40DF39DB64D2}">
      <dsp:nvSpPr>
        <dsp:cNvPr id="0" name=""/>
        <dsp:cNvSpPr/>
      </dsp:nvSpPr>
      <dsp:spPr>
        <a:xfrm>
          <a:off x="0" y="458635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563A37-66A6-4EE9-BCC2-16A6A9546143}">
      <dsp:nvSpPr>
        <dsp:cNvPr id="0" name=""/>
        <dsp:cNvSpPr/>
      </dsp:nvSpPr>
      <dsp:spPr>
        <a:xfrm>
          <a:off x="2734055" y="511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511"/>
        <a:ext cx="7781544" cy="458123"/>
      </dsp:txXfrm>
    </dsp:sp>
    <dsp:sp modelId="{8466DD5A-DF7B-46BC-9F75-2823ED7AF943}">
      <dsp:nvSpPr>
        <dsp:cNvPr id="0" name=""/>
        <dsp:cNvSpPr/>
      </dsp:nvSpPr>
      <dsp:spPr>
        <a:xfrm>
          <a:off x="0" y="511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Username</a:t>
          </a:r>
          <a:endParaRPr lang="en-US" sz="2400" kern="1200" dirty="0"/>
        </a:p>
      </dsp:txBody>
      <dsp:txXfrm>
        <a:off x="22368" y="22879"/>
        <a:ext cx="2689320" cy="435755"/>
      </dsp:txXfrm>
    </dsp:sp>
    <dsp:sp modelId="{77AE349D-4ED8-41D8-B42D-9B9FCF0383D9}">
      <dsp:nvSpPr>
        <dsp:cNvPr id="0" name=""/>
        <dsp:cNvSpPr/>
      </dsp:nvSpPr>
      <dsp:spPr>
        <a:xfrm>
          <a:off x="0" y="458635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err="1" smtClean="0"/>
            <a:t>Menuliskan</a:t>
          </a:r>
          <a:r>
            <a:rPr lang="en-US" sz="1700" kern="1200" dirty="0" smtClean="0"/>
            <a:t> username </a:t>
          </a:r>
          <a:r>
            <a:rPr lang="en-US" sz="1700" kern="1200" dirty="0" err="1" smtClean="0"/>
            <a:t>sama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dengan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namanya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sehingga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gagal</a:t>
          </a:r>
          <a:r>
            <a:rPr lang="en-US" sz="1700" kern="1200" dirty="0" smtClean="0"/>
            <a:t> register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smtClean="0"/>
            <a:t>Username </a:t>
          </a:r>
          <a:r>
            <a:rPr lang="en-US" sz="1700" kern="1200" dirty="0" err="1" smtClean="0"/>
            <a:t>menggunakan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huruf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kapital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err="1" smtClean="0"/>
            <a:t>Lupa</a:t>
          </a:r>
          <a:r>
            <a:rPr lang="en-US" sz="1700" kern="1200" dirty="0" smtClean="0"/>
            <a:t> username </a:t>
          </a:r>
          <a:r>
            <a:rPr lang="en-US" sz="1700" kern="1200" dirty="0" err="1" smtClean="0"/>
            <a:t>saat</a:t>
          </a:r>
          <a:r>
            <a:rPr lang="en-US" sz="1700" kern="1200" dirty="0" smtClean="0"/>
            <a:t> login</a:t>
          </a:r>
          <a:endParaRPr lang="en-US" sz="1700" kern="1200" dirty="0"/>
        </a:p>
      </dsp:txBody>
      <dsp:txXfrm>
        <a:off x="0" y="458635"/>
        <a:ext cx="10515600" cy="916385"/>
      </dsp:txXfrm>
    </dsp:sp>
    <dsp:sp modelId="{CC455551-BDE8-499F-B9BF-36EEF1460A43}">
      <dsp:nvSpPr>
        <dsp:cNvPr id="0" name=""/>
        <dsp:cNvSpPr/>
      </dsp:nvSpPr>
      <dsp:spPr>
        <a:xfrm>
          <a:off x="2734055" y="1397926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1397926"/>
        <a:ext cx="7781544" cy="458123"/>
      </dsp:txXfrm>
    </dsp:sp>
    <dsp:sp modelId="{08AFA51B-AA89-492E-913E-20B7A740D09F}">
      <dsp:nvSpPr>
        <dsp:cNvPr id="0" name=""/>
        <dsp:cNvSpPr/>
      </dsp:nvSpPr>
      <dsp:spPr>
        <a:xfrm>
          <a:off x="0" y="1397926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1371777"/>
            <a:satOff val="49600"/>
            <a:lumOff val="-196"/>
            <a:alphaOff val="0"/>
          </a:schemeClr>
        </a:solidFill>
        <a:ln w="12700" cap="flat" cmpd="sng" algn="ctr">
          <a:solidFill>
            <a:schemeClr val="accent4">
              <a:hueOff val="1371777"/>
              <a:satOff val="49600"/>
              <a:lumOff val="-19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Nama Author</a:t>
          </a:r>
          <a:endParaRPr lang="en-US" sz="2400" kern="1200" dirty="0"/>
        </a:p>
      </dsp:txBody>
      <dsp:txXfrm>
        <a:off x="22368" y="1420294"/>
        <a:ext cx="2689320" cy="435755"/>
      </dsp:txXfrm>
    </dsp:sp>
    <dsp:sp modelId="{26CAE934-9414-497F-A9FD-4633471E399D}">
      <dsp:nvSpPr>
        <dsp:cNvPr id="0" name=""/>
        <dsp:cNvSpPr/>
      </dsp:nvSpPr>
      <dsp:spPr>
        <a:xfrm>
          <a:off x="0" y="1856050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smtClean="0"/>
            <a:t>Nama </a:t>
          </a:r>
          <a:r>
            <a:rPr lang="en-US" sz="1700" kern="1200" dirty="0" err="1" smtClean="0"/>
            <a:t>satu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suku</a:t>
          </a:r>
          <a:r>
            <a:rPr lang="en-US" sz="1700" kern="1200" dirty="0" smtClean="0"/>
            <a:t> kata </a:t>
          </a:r>
          <a:r>
            <a:rPr lang="en-US" sz="1700" kern="1200" dirty="0" err="1" smtClean="0"/>
            <a:t>ditulis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pada</a:t>
          </a:r>
          <a:r>
            <a:rPr lang="en-US" sz="1700" kern="1200" dirty="0" smtClean="0"/>
            <a:t> first name </a:t>
          </a:r>
          <a:r>
            <a:rPr lang="en-US" sz="1700" kern="1200" dirty="0" err="1" smtClean="0"/>
            <a:t>saja</a:t>
          </a:r>
          <a:r>
            <a:rPr lang="en-US" sz="1700" kern="1200" dirty="0" smtClean="0"/>
            <a:t>, </a:t>
          </a:r>
          <a:r>
            <a:rPr lang="en-US" sz="1700" kern="1200" dirty="0" err="1" smtClean="0"/>
            <a:t>nama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tengah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dan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nama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belakang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diketik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tanda</a:t>
          </a:r>
          <a:r>
            <a:rPr lang="en-US" sz="1700" kern="1200" dirty="0" smtClean="0"/>
            <a:t> (-)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err="1" smtClean="0"/>
            <a:t>Jumlah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nama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penulis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pada</a:t>
          </a:r>
          <a:r>
            <a:rPr lang="en-US" sz="1700" kern="1200" dirty="0" smtClean="0"/>
            <a:t> metadata </a:t>
          </a:r>
          <a:r>
            <a:rPr lang="en-US" sz="1700" kern="1200" dirty="0" err="1" smtClean="0"/>
            <a:t>tidak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sama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dengan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nama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penulis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pada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artikel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err="1" smtClean="0"/>
            <a:t>Mencantumkan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gelar</a:t>
          </a:r>
          <a:endParaRPr lang="en-US" sz="1700" kern="1200" dirty="0"/>
        </a:p>
      </dsp:txBody>
      <dsp:txXfrm>
        <a:off x="0" y="1856050"/>
        <a:ext cx="10515600" cy="916385"/>
      </dsp:txXfrm>
    </dsp:sp>
    <dsp:sp modelId="{1A5EFF99-5927-40BE-86D1-3230E28A56A4}">
      <dsp:nvSpPr>
        <dsp:cNvPr id="0" name=""/>
        <dsp:cNvSpPr/>
      </dsp:nvSpPr>
      <dsp:spPr>
        <a:xfrm>
          <a:off x="2734055" y="2795342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2795342"/>
        <a:ext cx="7781544" cy="458123"/>
      </dsp:txXfrm>
    </dsp:sp>
    <dsp:sp modelId="{6864E559-EFE7-4763-8C09-5D43342E03A0}">
      <dsp:nvSpPr>
        <dsp:cNvPr id="0" name=""/>
        <dsp:cNvSpPr/>
      </dsp:nvSpPr>
      <dsp:spPr>
        <a:xfrm>
          <a:off x="0" y="2795342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2743554"/>
            <a:satOff val="99200"/>
            <a:lumOff val="-393"/>
            <a:alphaOff val="0"/>
          </a:schemeClr>
        </a:solidFill>
        <a:ln w="12700" cap="flat" cmpd="sng" algn="ctr">
          <a:solidFill>
            <a:schemeClr val="accent4">
              <a:hueOff val="2743554"/>
              <a:satOff val="99200"/>
              <a:lumOff val="-3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Email</a:t>
          </a:r>
          <a:endParaRPr lang="en-US" sz="2400" kern="1200" dirty="0"/>
        </a:p>
      </dsp:txBody>
      <dsp:txXfrm>
        <a:off x="22368" y="2817710"/>
        <a:ext cx="2689320" cy="435755"/>
      </dsp:txXfrm>
    </dsp:sp>
    <dsp:sp modelId="{475CFBE0-4C16-4DD8-8DBD-F9AD859F5FC5}">
      <dsp:nvSpPr>
        <dsp:cNvPr id="0" name=""/>
        <dsp:cNvSpPr/>
      </dsp:nvSpPr>
      <dsp:spPr>
        <a:xfrm>
          <a:off x="0" y="3253466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1910" tIns="41910" rIns="41910" bIns="41910" numCol="1" spcCol="1270" anchor="t" anchorCtr="0">
          <a:noAutofit/>
        </a:bodyPr>
        <a:lstStyle/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err="1" smtClean="0"/>
            <a:t>Menggunakan</a:t>
          </a:r>
          <a:r>
            <a:rPr lang="en-US" sz="1700" kern="1200" dirty="0" smtClean="0"/>
            <a:t> email yang </a:t>
          </a:r>
          <a:r>
            <a:rPr lang="en-US" sz="1700" kern="1200" dirty="0" err="1" smtClean="0"/>
            <a:t>jarang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atau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tidak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pernah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dibuka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700" kern="1200" dirty="0" smtClean="0"/>
            <a:t>Email </a:t>
          </a:r>
          <a:r>
            <a:rPr lang="en-US" sz="1700" kern="1200" dirty="0" err="1" smtClean="0"/>
            <a:t>salah</a:t>
          </a:r>
          <a:r>
            <a:rPr lang="en-US" sz="1700" kern="1200" dirty="0" smtClean="0"/>
            <a:t> </a:t>
          </a:r>
          <a:r>
            <a:rPr lang="en-US" sz="1700" kern="1200" dirty="0" err="1" smtClean="0"/>
            <a:t>ketik</a:t>
          </a:r>
          <a:endParaRPr lang="en-US" sz="1700" kern="1200" dirty="0"/>
        </a:p>
        <a:p>
          <a:pPr marL="171450" lvl="1" indent="-171450" algn="l" defTabSz="7556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700" kern="1200" dirty="0"/>
        </a:p>
      </dsp:txBody>
      <dsp:txXfrm>
        <a:off x="0" y="3253466"/>
        <a:ext cx="10515600" cy="91638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2B871-BA65-4977-8981-4D03542F03EF}">
      <dsp:nvSpPr>
        <dsp:cNvPr id="0" name=""/>
        <dsp:cNvSpPr/>
      </dsp:nvSpPr>
      <dsp:spPr>
        <a:xfrm>
          <a:off x="0" y="3253466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8026AC-9CDD-46FF-AC52-A70683299279}">
      <dsp:nvSpPr>
        <dsp:cNvPr id="0" name=""/>
        <dsp:cNvSpPr/>
      </dsp:nvSpPr>
      <dsp:spPr>
        <a:xfrm>
          <a:off x="0" y="1856050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CF8DE8-B15D-41ED-A970-40DF39DB64D2}">
      <dsp:nvSpPr>
        <dsp:cNvPr id="0" name=""/>
        <dsp:cNvSpPr/>
      </dsp:nvSpPr>
      <dsp:spPr>
        <a:xfrm>
          <a:off x="0" y="458635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563A37-66A6-4EE9-BCC2-16A6A9546143}">
      <dsp:nvSpPr>
        <dsp:cNvPr id="0" name=""/>
        <dsp:cNvSpPr/>
      </dsp:nvSpPr>
      <dsp:spPr>
        <a:xfrm>
          <a:off x="2734055" y="511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511"/>
        <a:ext cx="7781544" cy="458123"/>
      </dsp:txXfrm>
    </dsp:sp>
    <dsp:sp modelId="{8466DD5A-DF7B-46BC-9F75-2823ED7AF943}">
      <dsp:nvSpPr>
        <dsp:cNvPr id="0" name=""/>
        <dsp:cNvSpPr/>
      </dsp:nvSpPr>
      <dsp:spPr>
        <a:xfrm>
          <a:off x="0" y="511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smtClean="0"/>
            <a:t>Password</a:t>
          </a:r>
          <a:endParaRPr lang="en-US" sz="2400" kern="1200" dirty="0"/>
        </a:p>
      </dsp:txBody>
      <dsp:txXfrm>
        <a:off x="22368" y="22879"/>
        <a:ext cx="2689320" cy="435755"/>
      </dsp:txXfrm>
    </dsp:sp>
    <dsp:sp modelId="{77AE349D-4ED8-41D8-B42D-9B9FCF0383D9}">
      <dsp:nvSpPr>
        <dsp:cNvPr id="0" name=""/>
        <dsp:cNvSpPr/>
      </dsp:nvSpPr>
      <dsp:spPr>
        <a:xfrm>
          <a:off x="0" y="458635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Password </a:t>
          </a:r>
          <a:r>
            <a:rPr lang="en-US" sz="1300" kern="1200" dirty="0" err="1" smtClean="0"/>
            <a:t>hanya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diingat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Passwprd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lemah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Lupa</a:t>
          </a:r>
          <a:r>
            <a:rPr lang="en-US" sz="1300" kern="1200" dirty="0" smtClean="0"/>
            <a:t> password</a:t>
          </a:r>
          <a:endParaRPr lang="en-US" sz="1300" kern="1200" dirty="0"/>
        </a:p>
      </dsp:txBody>
      <dsp:txXfrm>
        <a:off x="0" y="458635"/>
        <a:ext cx="10515600" cy="916385"/>
      </dsp:txXfrm>
    </dsp:sp>
    <dsp:sp modelId="{CC455551-BDE8-499F-B9BF-36EEF1460A43}">
      <dsp:nvSpPr>
        <dsp:cNvPr id="0" name=""/>
        <dsp:cNvSpPr/>
      </dsp:nvSpPr>
      <dsp:spPr>
        <a:xfrm>
          <a:off x="2734055" y="1397926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1397926"/>
        <a:ext cx="7781544" cy="458123"/>
      </dsp:txXfrm>
    </dsp:sp>
    <dsp:sp modelId="{08AFA51B-AA89-492E-913E-20B7A740D09F}">
      <dsp:nvSpPr>
        <dsp:cNvPr id="0" name=""/>
        <dsp:cNvSpPr/>
      </dsp:nvSpPr>
      <dsp:spPr>
        <a:xfrm>
          <a:off x="0" y="1397926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1371777"/>
            <a:satOff val="49600"/>
            <a:lumOff val="-196"/>
            <a:alphaOff val="0"/>
          </a:schemeClr>
        </a:solidFill>
        <a:ln w="12700" cap="flat" cmpd="sng" algn="ctr">
          <a:solidFill>
            <a:schemeClr val="accent4">
              <a:hueOff val="1371777"/>
              <a:satOff val="49600"/>
              <a:lumOff val="-19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Peran</a:t>
          </a:r>
          <a:r>
            <a:rPr lang="en-US" sz="2400" kern="1200" dirty="0" smtClean="0"/>
            <a:t> / Role</a:t>
          </a:r>
          <a:endParaRPr lang="en-US" sz="2400" kern="1200" dirty="0"/>
        </a:p>
      </dsp:txBody>
      <dsp:txXfrm>
        <a:off x="22368" y="1420294"/>
        <a:ext cx="2689320" cy="435755"/>
      </dsp:txXfrm>
    </dsp:sp>
    <dsp:sp modelId="{26CAE934-9414-497F-A9FD-4633471E399D}">
      <dsp:nvSpPr>
        <dsp:cNvPr id="0" name=""/>
        <dsp:cNvSpPr/>
      </dsp:nvSpPr>
      <dsp:spPr>
        <a:xfrm>
          <a:off x="0" y="1856050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Pada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saat</a:t>
          </a:r>
          <a:r>
            <a:rPr lang="en-US" sz="1300" kern="1200" dirty="0" smtClean="0"/>
            <a:t> register </a:t>
          </a:r>
          <a:r>
            <a:rPr lang="en-US" sz="1300" kern="1200" dirty="0" err="1" smtClean="0"/>
            <a:t>tidak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lakukan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ceklis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peran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sebagai</a:t>
          </a:r>
          <a:r>
            <a:rPr lang="en-US" sz="1300" kern="1200" dirty="0" smtClean="0"/>
            <a:t> author</a:t>
          </a:r>
          <a:endParaRPr lang="en-US" sz="1300" kern="1200" dirty="0"/>
        </a:p>
      </dsp:txBody>
      <dsp:txXfrm>
        <a:off x="0" y="1856050"/>
        <a:ext cx="10515600" cy="916385"/>
      </dsp:txXfrm>
    </dsp:sp>
    <dsp:sp modelId="{1A5EFF99-5927-40BE-86D1-3230E28A56A4}">
      <dsp:nvSpPr>
        <dsp:cNvPr id="0" name=""/>
        <dsp:cNvSpPr/>
      </dsp:nvSpPr>
      <dsp:spPr>
        <a:xfrm>
          <a:off x="2734055" y="2795342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2795342"/>
        <a:ext cx="7781544" cy="458123"/>
      </dsp:txXfrm>
    </dsp:sp>
    <dsp:sp modelId="{6864E559-EFE7-4763-8C09-5D43342E03A0}">
      <dsp:nvSpPr>
        <dsp:cNvPr id="0" name=""/>
        <dsp:cNvSpPr/>
      </dsp:nvSpPr>
      <dsp:spPr>
        <a:xfrm>
          <a:off x="0" y="2795342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2743554"/>
            <a:satOff val="99200"/>
            <a:lumOff val="-393"/>
            <a:alphaOff val="0"/>
          </a:schemeClr>
        </a:solidFill>
        <a:ln w="12700" cap="flat" cmpd="sng" algn="ctr">
          <a:solidFill>
            <a:schemeClr val="accent4">
              <a:hueOff val="2743554"/>
              <a:satOff val="99200"/>
              <a:lumOff val="-3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Akun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pihak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ke</a:t>
          </a:r>
          <a:r>
            <a:rPr lang="en-US" sz="2400" kern="1200" dirty="0" smtClean="0"/>
            <a:t> 3</a:t>
          </a:r>
          <a:endParaRPr lang="en-US" sz="2400" kern="1200" dirty="0"/>
        </a:p>
      </dsp:txBody>
      <dsp:txXfrm>
        <a:off x="22368" y="2817710"/>
        <a:ext cx="2689320" cy="435755"/>
      </dsp:txXfrm>
    </dsp:sp>
    <dsp:sp modelId="{475CFBE0-4C16-4DD8-8DBD-F9AD859F5FC5}">
      <dsp:nvSpPr>
        <dsp:cNvPr id="0" name=""/>
        <dsp:cNvSpPr/>
      </dsp:nvSpPr>
      <dsp:spPr>
        <a:xfrm>
          <a:off x="0" y="3253466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Tidak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membuat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akun</a:t>
          </a:r>
          <a:r>
            <a:rPr lang="en-US" sz="1300" kern="1200" dirty="0" smtClean="0"/>
            <a:t> Google Scholar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Tidak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membuat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akun</a:t>
          </a:r>
          <a:r>
            <a:rPr lang="en-US" sz="1300" kern="1200" dirty="0" smtClean="0"/>
            <a:t> ORCID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Dll</a:t>
          </a:r>
          <a:r>
            <a:rPr lang="en-US" sz="1300" kern="1200" dirty="0" smtClean="0"/>
            <a:t>.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0" y="3253466"/>
        <a:ext cx="10515600" cy="91638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62B871-BA65-4977-8981-4D03542F03EF}">
      <dsp:nvSpPr>
        <dsp:cNvPr id="0" name=""/>
        <dsp:cNvSpPr/>
      </dsp:nvSpPr>
      <dsp:spPr>
        <a:xfrm>
          <a:off x="0" y="3253466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38026AC-9CDD-46FF-AC52-A70683299279}">
      <dsp:nvSpPr>
        <dsp:cNvPr id="0" name=""/>
        <dsp:cNvSpPr/>
      </dsp:nvSpPr>
      <dsp:spPr>
        <a:xfrm>
          <a:off x="0" y="1856050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CF8DE8-B15D-41ED-A970-40DF39DB64D2}">
      <dsp:nvSpPr>
        <dsp:cNvPr id="0" name=""/>
        <dsp:cNvSpPr/>
      </dsp:nvSpPr>
      <dsp:spPr>
        <a:xfrm>
          <a:off x="0" y="458635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563A37-66A6-4EE9-BCC2-16A6A9546143}">
      <dsp:nvSpPr>
        <dsp:cNvPr id="0" name=""/>
        <dsp:cNvSpPr/>
      </dsp:nvSpPr>
      <dsp:spPr>
        <a:xfrm>
          <a:off x="2734055" y="511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511"/>
        <a:ext cx="7781544" cy="458123"/>
      </dsp:txXfrm>
    </dsp:sp>
    <dsp:sp modelId="{8466DD5A-DF7B-46BC-9F75-2823ED7AF943}">
      <dsp:nvSpPr>
        <dsp:cNvPr id="0" name=""/>
        <dsp:cNvSpPr/>
      </dsp:nvSpPr>
      <dsp:spPr>
        <a:xfrm>
          <a:off x="0" y="511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Dokumen</a:t>
          </a:r>
          <a:endParaRPr lang="en-US" sz="2400" kern="1200" dirty="0"/>
        </a:p>
      </dsp:txBody>
      <dsp:txXfrm>
        <a:off x="22368" y="22879"/>
        <a:ext cx="2689320" cy="435755"/>
      </dsp:txXfrm>
    </dsp:sp>
    <dsp:sp modelId="{77AE349D-4ED8-41D8-B42D-9B9FCF0383D9}">
      <dsp:nvSpPr>
        <dsp:cNvPr id="0" name=""/>
        <dsp:cNvSpPr/>
      </dsp:nvSpPr>
      <dsp:spPr>
        <a:xfrm>
          <a:off x="0" y="458635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Upload file PDF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smtClean="0"/>
            <a:t>File </a:t>
          </a:r>
          <a:r>
            <a:rPr lang="en-US" sz="1300" kern="1200" dirty="0" err="1" smtClean="0"/>
            <a:t>lebih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dari</a:t>
          </a:r>
          <a:r>
            <a:rPr lang="en-US" sz="1300" kern="1200" dirty="0" smtClean="0"/>
            <a:t> 2 MB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Fiel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tidak</a:t>
          </a:r>
          <a:r>
            <a:rPr lang="en-US" sz="1300" kern="1200" dirty="0" smtClean="0"/>
            <a:t> di upload</a:t>
          </a:r>
          <a:endParaRPr lang="en-US" sz="1300" kern="1200" dirty="0"/>
        </a:p>
      </dsp:txBody>
      <dsp:txXfrm>
        <a:off x="0" y="458635"/>
        <a:ext cx="10515600" cy="916385"/>
      </dsp:txXfrm>
    </dsp:sp>
    <dsp:sp modelId="{CC455551-BDE8-499F-B9BF-36EEF1460A43}">
      <dsp:nvSpPr>
        <dsp:cNvPr id="0" name=""/>
        <dsp:cNvSpPr/>
      </dsp:nvSpPr>
      <dsp:spPr>
        <a:xfrm>
          <a:off x="2734055" y="1397926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1397926"/>
        <a:ext cx="7781544" cy="458123"/>
      </dsp:txXfrm>
    </dsp:sp>
    <dsp:sp modelId="{08AFA51B-AA89-492E-913E-20B7A740D09F}">
      <dsp:nvSpPr>
        <dsp:cNvPr id="0" name=""/>
        <dsp:cNvSpPr/>
      </dsp:nvSpPr>
      <dsp:spPr>
        <a:xfrm>
          <a:off x="0" y="1397926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1371777"/>
            <a:satOff val="49600"/>
            <a:lumOff val="-196"/>
            <a:alphaOff val="0"/>
          </a:schemeClr>
        </a:solidFill>
        <a:ln w="12700" cap="flat" cmpd="sng" algn="ctr">
          <a:solidFill>
            <a:schemeClr val="accent4">
              <a:hueOff val="1371777"/>
              <a:satOff val="49600"/>
              <a:lumOff val="-196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Komentar</a:t>
          </a:r>
          <a:endParaRPr lang="en-US" sz="2400" kern="1200" dirty="0"/>
        </a:p>
      </dsp:txBody>
      <dsp:txXfrm>
        <a:off x="22368" y="1420294"/>
        <a:ext cx="2689320" cy="435755"/>
      </dsp:txXfrm>
    </dsp:sp>
    <dsp:sp modelId="{26CAE934-9414-497F-A9FD-4633471E399D}">
      <dsp:nvSpPr>
        <dsp:cNvPr id="0" name=""/>
        <dsp:cNvSpPr/>
      </dsp:nvSpPr>
      <dsp:spPr>
        <a:xfrm>
          <a:off x="0" y="1856050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Kolom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pesan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ke</a:t>
          </a:r>
          <a:r>
            <a:rPr lang="en-US" sz="1300" kern="1200" dirty="0" smtClean="0"/>
            <a:t> Editor </a:t>
          </a:r>
          <a:r>
            <a:rPr lang="en-US" sz="1300" kern="1200" dirty="0" err="1" smtClean="0"/>
            <a:t>tidak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dituiskan</a:t>
          </a:r>
          <a:endParaRPr lang="en-US" sz="1300" kern="1200" dirty="0"/>
        </a:p>
      </dsp:txBody>
      <dsp:txXfrm>
        <a:off x="0" y="1856050"/>
        <a:ext cx="10515600" cy="916385"/>
      </dsp:txXfrm>
    </dsp:sp>
    <dsp:sp modelId="{1A5EFF99-5927-40BE-86D1-3230E28A56A4}">
      <dsp:nvSpPr>
        <dsp:cNvPr id="0" name=""/>
        <dsp:cNvSpPr/>
      </dsp:nvSpPr>
      <dsp:spPr>
        <a:xfrm>
          <a:off x="2734055" y="2795342"/>
          <a:ext cx="7781544" cy="45812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400" kern="1200" dirty="0"/>
        </a:p>
      </dsp:txBody>
      <dsp:txXfrm>
        <a:off x="2734055" y="2795342"/>
        <a:ext cx="7781544" cy="458123"/>
      </dsp:txXfrm>
    </dsp:sp>
    <dsp:sp modelId="{6864E559-EFE7-4763-8C09-5D43342E03A0}">
      <dsp:nvSpPr>
        <dsp:cNvPr id="0" name=""/>
        <dsp:cNvSpPr/>
      </dsp:nvSpPr>
      <dsp:spPr>
        <a:xfrm>
          <a:off x="0" y="2795342"/>
          <a:ext cx="2734056" cy="458123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2743554"/>
            <a:satOff val="99200"/>
            <a:lumOff val="-393"/>
            <a:alphaOff val="0"/>
          </a:schemeClr>
        </a:solidFill>
        <a:ln w="12700" cap="flat" cmpd="sng" algn="ctr">
          <a:solidFill>
            <a:schemeClr val="accent4">
              <a:hueOff val="2743554"/>
              <a:satOff val="99200"/>
              <a:lumOff val="-3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kern="1200" dirty="0" err="1" smtClean="0"/>
            <a:t>Judul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dan</a:t>
          </a:r>
          <a:r>
            <a:rPr lang="en-US" sz="2400" kern="1200" dirty="0" smtClean="0"/>
            <a:t> </a:t>
          </a:r>
          <a:r>
            <a:rPr lang="en-US" sz="2400" kern="1200" dirty="0" err="1" smtClean="0"/>
            <a:t>Abstrak</a:t>
          </a:r>
          <a:endParaRPr lang="en-US" sz="2400" kern="1200" dirty="0"/>
        </a:p>
      </dsp:txBody>
      <dsp:txXfrm>
        <a:off x="22368" y="2817710"/>
        <a:ext cx="2689320" cy="435755"/>
      </dsp:txXfrm>
    </dsp:sp>
    <dsp:sp modelId="{475CFBE0-4C16-4DD8-8DBD-F9AD859F5FC5}">
      <dsp:nvSpPr>
        <dsp:cNvPr id="0" name=""/>
        <dsp:cNvSpPr/>
      </dsp:nvSpPr>
      <dsp:spPr>
        <a:xfrm>
          <a:off x="0" y="3253466"/>
          <a:ext cx="10515600" cy="916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2385" tIns="32385" rIns="32385" bIns="32385" numCol="1" spcCol="1270" anchor="t" anchorCtr="0">
          <a:noAutofit/>
        </a:bodyPr>
        <a:lstStyle/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Judul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lebih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dari</a:t>
          </a:r>
          <a:r>
            <a:rPr lang="en-US" sz="1300" kern="1200" dirty="0" smtClean="0"/>
            <a:t> 12 kata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Tulisan</a:t>
          </a:r>
          <a:r>
            <a:rPr lang="en-US" sz="1300" kern="1200" dirty="0" smtClean="0"/>
            <a:t> “</a:t>
          </a:r>
          <a:r>
            <a:rPr lang="en-US" sz="1300" kern="1200" dirty="0" err="1" smtClean="0"/>
            <a:t>Abstrak</a:t>
          </a:r>
          <a:r>
            <a:rPr lang="en-US" sz="1300" kern="1200" dirty="0" smtClean="0"/>
            <a:t>” </a:t>
          </a:r>
          <a:r>
            <a:rPr lang="en-US" sz="1300" kern="1200" dirty="0" err="1" smtClean="0"/>
            <a:t>diketikkan</a:t>
          </a:r>
          <a:r>
            <a:rPr lang="en-US" sz="1300" kern="1200" dirty="0" smtClean="0"/>
            <a:t> di </a:t>
          </a:r>
          <a:r>
            <a:rPr lang="en-US" sz="1300" kern="1200" dirty="0" err="1" smtClean="0"/>
            <a:t>kolom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abstrak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300" kern="1200" dirty="0" err="1" smtClean="0"/>
            <a:t>Abstrak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hanya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satu</a:t>
          </a:r>
          <a:r>
            <a:rPr lang="en-US" sz="1300" kern="1200" dirty="0" smtClean="0"/>
            <a:t> </a:t>
          </a:r>
          <a:r>
            <a:rPr lang="en-US" sz="1300" kern="1200" dirty="0" err="1" smtClean="0"/>
            <a:t>bahasa</a:t>
          </a:r>
          <a:endParaRPr lang="en-US" sz="1300" kern="1200" dirty="0"/>
        </a:p>
        <a:p>
          <a:pPr marL="114300" lvl="1" indent="-114300" algn="l" defTabSz="5778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300" kern="1200" dirty="0"/>
        </a:p>
      </dsp:txBody>
      <dsp:txXfrm>
        <a:off x="0" y="3253466"/>
        <a:ext cx="10515600" cy="91638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38026AC-9CDD-46FF-AC52-A70683299279}">
      <dsp:nvSpPr>
        <dsp:cNvPr id="0" name=""/>
        <dsp:cNvSpPr/>
      </dsp:nvSpPr>
      <dsp:spPr>
        <a:xfrm>
          <a:off x="0" y="3416113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5CF8DE8-B15D-41ED-A970-40DF39DB64D2}">
      <dsp:nvSpPr>
        <dsp:cNvPr id="0" name=""/>
        <dsp:cNvSpPr/>
      </dsp:nvSpPr>
      <dsp:spPr>
        <a:xfrm>
          <a:off x="0" y="844440"/>
          <a:ext cx="10515600" cy="0"/>
        </a:xfrm>
        <a:prstGeom prst="line">
          <a:avLst/>
        </a:pr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E563A37-66A6-4EE9-BCC2-16A6A9546143}">
      <dsp:nvSpPr>
        <dsp:cNvPr id="0" name=""/>
        <dsp:cNvSpPr/>
      </dsp:nvSpPr>
      <dsp:spPr>
        <a:xfrm>
          <a:off x="2734055" y="1352"/>
          <a:ext cx="7781544" cy="8430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b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/>
        </a:p>
      </dsp:txBody>
      <dsp:txXfrm>
        <a:off x="2734055" y="1352"/>
        <a:ext cx="7781544" cy="843088"/>
      </dsp:txXfrm>
    </dsp:sp>
    <dsp:sp modelId="{8466DD5A-DF7B-46BC-9F75-2823ED7AF943}">
      <dsp:nvSpPr>
        <dsp:cNvPr id="0" name=""/>
        <dsp:cNvSpPr/>
      </dsp:nvSpPr>
      <dsp:spPr>
        <a:xfrm>
          <a:off x="0" y="1352"/>
          <a:ext cx="2734056" cy="843088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Problem Editorial</a:t>
          </a:r>
          <a:endParaRPr lang="en-US" sz="2800" kern="1200" dirty="0"/>
        </a:p>
      </dsp:txBody>
      <dsp:txXfrm>
        <a:off x="41164" y="42516"/>
        <a:ext cx="2651728" cy="801924"/>
      </dsp:txXfrm>
    </dsp:sp>
    <dsp:sp modelId="{77AE349D-4ED8-41D8-B42D-9B9FCF0383D9}">
      <dsp:nvSpPr>
        <dsp:cNvPr id="0" name=""/>
        <dsp:cNvSpPr/>
      </dsp:nvSpPr>
      <dsp:spPr>
        <a:xfrm>
          <a:off x="0" y="844440"/>
          <a:ext cx="10515600" cy="16864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memahami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tugasnya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punya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akses</a:t>
          </a:r>
          <a:r>
            <a:rPr lang="en-US" sz="1100" kern="1200" dirty="0" smtClean="0"/>
            <a:t> (</a:t>
          </a:r>
          <a:r>
            <a:rPr lang="en-US" sz="1100" kern="1200" dirty="0" err="1" smtClean="0"/>
            <a:t>hanya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menggunakan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nama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tanpa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diberikan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tugas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sesuai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bidang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keilmuan</a:t>
          </a:r>
          <a:r>
            <a:rPr lang="en-US" sz="1100" kern="1200" dirty="0" smtClean="0"/>
            <a:t> yang </a:t>
          </a:r>
          <a:r>
            <a:rPr lang="en-US" sz="1100" kern="1200" dirty="0" err="1" smtClean="0"/>
            <a:t>penting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punya</a:t>
          </a:r>
          <a:r>
            <a:rPr lang="en-US" sz="1100" kern="1200" dirty="0" smtClean="0"/>
            <a:t> ID Scopus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mengetahui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alur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artikel</a:t>
          </a:r>
          <a:r>
            <a:rPr lang="en-US" sz="1100" kern="1200" dirty="0" smtClean="0"/>
            <a:t> (</a:t>
          </a:r>
          <a:r>
            <a:rPr lang="en-US" sz="1100" kern="1200" dirty="0" err="1" smtClean="0"/>
            <a:t>lalu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lintas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artikel</a:t>
          </a:r>
          <a:r>
            <a:rPr lang="en-US" sz="1100" kern="1200" dirty="0" smtClean="0"/>
            <a:t>)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mempunyai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pengalaman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menulis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artikel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pada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jurnal</a:t>
          </a:r>
          <a:r>
            <a:rPr lang="en-US" sz="1100" kern="1200" dirty="0" smtClean="0"/>
            <a:t> 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ada</a:t>
          </a:r>
          <a:r>
            <a:rPr lang="en-US" sz="1100" kern="1200" dirty="0" smtClean="0"/>
            <a:t> SK </a:t>
          </a:r>
          <a:r>
            <a:rPr lang="en-US" sz="1100" kern="1200" dirty="0" err="1" smtClean="0"/>
            <a:t>dari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Perguruan</a:t>
          </a:r>
          <a:r>
            <a:rPr lang="en-US" sz="1100" kern="1200" dirty="0" smtClean="0"/>
            <a:t> Tinggi</a:t>
          </a:r>
          <a:endParaRPr lang="en-US" sz="1100" kern="1200" dirty="0"/>
        </a:p>
      </dsp:txBody>
      <dsp:txXfrm>
        <a:off x="0" y="844440"/>
        <a:ext cx="10515600" cy="1686429"/>
      </dsp:txXfrm>
    </dsp:sp>
    <dsp:sp modelId="{CC455551-BDE8-499F-B9BF-36EEF1460A43}">
      <dsp:nvSpPr>
        <dsp:cNvPr id="0" name=""/>
        <dsp:cNvSpPr/>
      </dsp:nvSpPr>
      <dsp:spPr>
        <a:xfrm>
          <a:off x="2734055" y="2573024"/>
          <a:ext cx="7781544" cy="84308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b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2800" kern="1200" dirty="0"/>
        </a:p>
      </dsp:txBody>
      <dsp:txXfrm>
        <a:off x="2734055" y="2573024"/>
        <a:ext cx="7781544" cy="843088"/>
      </dsp:txXfrm>
    </dsp:sp>
    <dsp:sp modelId="{08AFA51B-AA89-492E-913E-20B7A740D09F}">
      <dsp:nvSpPr>
        <dsp:cNvPr id="0" name=""/>
        <dsp:cNvSpPr/>
      </dsp:nvSpPr>
      <dsp:spPr>
        <a:xfrm>
          <a:off x="0" y="2573024"/>
          <a:ext cx="2734056" cy="843088"/>
        </a:xfrm>
        <a:prstGeom prst="round2SameRect">
          <a:avLst>
            <a:gd name="adj1" fmla="val 16670"/>
            <a:gd name="adj2" fmla="val 0"/>
          </a:avLst>
        </a:prstGeom>
        <a:solidFill>
          <a:schemeClr val="accent4">
            <a:hueOff val="2743554"/>
            <a:satOff val="99200"/>
            <a:lumOff val="-393"/>
            <a:alphaOff val="0"/>
          </a:schemeClr>
        </a:solidFill>
        <a:ln w="12700" cap="flat" cmpd="sng" algn="ctr">
          <a:solidFill>
            <a:schemeClr val="accent4">
              <a:hueOff val="2743554"/>
              <a:satOff val="99200"/>
              <a:lumOff val="-393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Problem Author</a:t>
          </a:r>
          <a:endParaRPr lang="en-US" sz="2800" kern="1200" dirty="0"/>
        </a:p>
      </dsp:txBody>
      <dsp:txXfrm>
        <a:off x="41164" y="2614188"/>
        <a:ext cx="2651728" cy="801924"/>
      </dsp:txXfrm>
    </dsp:sp>
    <dsp:sp modelId="{26CAE934-9414-497F-A9FD-4633471E399D}">
      <dsp:nvSpPr>
        <dsp:cNvPr id="0" name=""/>
        <dsp:cNvSpPr/>
      </dsp:nvSpPr>
      <dsp:spPr>
        <a:xfrm>
          <a:off x="0" y="3416113"/>
          <a:ext cx="10515600" cy="16864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6670" tIns="26670" rIns="26670" bIns="26670" numCol="1" spcCol="1270" anchor="t" anchorCtr="0">
          <a:noAutofit/>
        </a:bodyPr>
        <a:lstStyle/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menguasai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Prosedur</a:t>
          </a:r>
          <a:r>
            <a:rPr lang="en-US" sz="1100" kern="1200" dirty="0" smtClean="0"/>
            <a:t> submit </a:t>
          </a:r>
          <a:r>
            <a:rPr lang="en-US" sz="1100" kern="1200" dirty="0" err="1" smtClean="0"/>
            <a:t>dan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revisi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Maunya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kirim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artikel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sekarang</a:t>
          </a:r>
          <a:r>
            <a:rPr lang="en-US" sz="1100" kern="1200" dirty="0" smtClean="0"/>
            <a:t>, </a:t>
          </a:r>
          <a:r>
            <a:rPr lang="en-US" sz="1100" kern="1200" dirty="0" err="1" smtClean="0"/>
            <a:t>besok</a:t>
          </a:r>
          <a:r>
            <a:rPr lang="en-US" sz="1100" kern="1200" dirty="0" smtClean="0"/>
            <a:t> publish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Notifikasi</a:t>
          </a:r>
          <a:r>
            <a:rPr lang="en-US" sz="1100" kern="1200" dirty="0" smtClean="0"/>
            <a:t> email </a:t>
          </a: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aktif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Similarity </a:t>
          </a:r>
          <a:r>
            <a:rPr lang="en-US" sz="1100" kern="1200" dirty="0" err="1" smtClean="0"/>
            <a:t>tinggi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smtClean="0"/>
            <a:t>Upload </a:t>
          </a:r>
          <a:r>
            <a:rPr lang="en-US" sz="1100" kern="1200" dirty="0" err="1" smtClean="0"/>
            <a:t>Revisi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sesuai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masukan</a:t>
          </a:r>
          <a:r>
            <a:rPr lang="en-US" sz="1100" kern="1200" dirty="0" smtClean="0"/>
            <a:t> reviewer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Artikel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sesuai</a:t>
          </a:r>
          <a:r>
            <a:rPr lang="en-US" sz="1100" kern="1200" dirty="0" smtClean="0"/>
            <a:t> template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1100" kern="1200" dirty="0" err="1" smtClean="0"/>
            <a:t>Tidak</a:t>
          </a:r>
          <a:r>
            <a:rPr lang="en-US" sz="1100" kern="1200" dirty="0" smtClean="0"/>
            <a:t> </a:t>
          </a:r>
          <a:r>
            <a:rPr lang="en-US" sz="1100" kern="1200" dirty="0" err="1" smtClean="0"/>
            <a:t>membaca</a:t>
          </a:r>
          <a:r>
            <a:rPr lang="en-US" sz="1100" kern="1200" dirty="0" smtClean="0"/>
            <a:t> Author Guidelines</a:t>
          </a: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100" kern="1200" dirty="0"/>
        </a:p>
        <a:p>
          <a:pPr marL="57150" lvl="1" indent="-57150" algn="l" defTabSz="4889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1100" kern="1200" dirty="0"/>
        </a:p>
      </dsp:txBody>
      <dsp:txXfrm>
        <a:off x="0" y="3416113"/>
        <a:ext cx="10515600" cy="168642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5">
  <dgm:title val=""/>
  <dgm:desc val=""/>
  <dgm:catLst>
    <dgm:cat type="process" pri="17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axis="self" func="var" arg="dir" op="equ" val="norm">
        <dgm:alg type="snake">
          <dgm:param type="grDir" val="tL"/>
          <dgm:param type="flowDir" val="row"/>
          <dgm:param type="contDir" val="revDir"/>
          <dgm:param type="bkpt" val="endCnv"/>
        </dgm:alg>
      </dgm:if>
      <dgm:else name="Name2">
        <dgm:alg type="snake">
          <dgm:param type="grDir" val="tR"/>
          <dgm:param type="flowDir" val="row"/>
          <dgm:param type="contDir" val="rev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4"/>
      <dgm:constr type="sp" refType="w" refFor="ch" refForName="sibTrans" op="equ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11/layout/TabList">
  <dgm:title val="Tab List"/>
  <dgm:desc val="Use to show non-sequential or grouped blocks of information. Works well for lists with a small amount of Level 1 text. The first Level 2 displays next to the Level 1 text  and the remaining Level 2 text appears beneath the Level 1 text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62C470F0-8043-46F8-A456-8D238F4BE436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2FEBFAA-3286-4A8F-9FC1-624BA2D44B39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498991B-4F9D-46B9-8BCA-FD227370727B}" type="datetimeFigureOut">
              <a:rPr lang="id-ID" smtClean="0"/>
              <a:t>02/03/2020</a:t>
            </a:fld>
            <a:endParaRPr lang="id-ID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6FF45A2-30B9-4025-804F-ED73BC58EDB6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d-ID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1A01158-3BF4-417C-B720-20ED1C966E8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6A9A83-A6AF-49DA-A108-7F8EC3460EA1}" type="slidenum">
              <a:rPr lang="id-ID" smtClean="0"/>
              <a:t>‹#›</a:t>
            </a:fld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25724652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gradFill rotWithShape="0">
          <a:gsLst>
            <a:gs pos="0">
              <a:srgbClr val="FFF3CD"/>
            </a:gs>
            <a:gs pos="74001">
              <a:srgbClr val="A7CBDF"/>
            </a:gs>
            <a:gs pos="83000">
              <a:srgbClr val="A7CBDF"/>
            </a:gs>
            <a:gs pos="100000">
              <a:srgbClr val="C4DCEA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5974CFC-EBEA-4C98-B2D0-77A29CBCD3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00330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Graphic 4">
            <a:extLst>
              <a:ext uri="{FF2B5EF4-FFF2-40B4-BE49-F238E27FC236}">
                <a16:creationId xmlns:a16="http://schemas.microsoft.com/office/drawing/2014/main" id="{D1ED4AA3-5142-41A6-A8B5-909E5F6F3A3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0" y="142875"/>
            <a:ext cx="3860800" cy="119380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6F763F2-16CF-4301-85AF-1970013AFE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35488"/>
            <a:ext cx="12192000" cy="809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24000" y="1648947"/>
            <a:ext cx="9144000" cy="1861016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dirty="0"/>
              <a:t>YOUR TITLE</a:t>
            </a:r>
            <a:endParaRPr lang="id-ID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24000" y="3602038"/>
            <a:ext cx="9144000" cy="932984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Name</a:t>
            </a:r>
          </a:p>
          <a:p>
            <a:r>
              <a:rPr lang="en-US" dirty="0"/>
              <a:t>Affiliation</a:t>
            </a:r>
            <a:endParaRPr lang="id-ID" dirty="0"/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FB8A55BB-8AE2-44F9-9268-5460FD4D182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3914" y="5866423"/>
            <a:ext cx="3153772" cy="350418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89BBADB-75BE-4712-BC2E-F91D5791874E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9541" y="5866423"/>
            <a:ext cx="3133350" cy="3413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54229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457D49D-197A-4769-83B3-BAE46B487A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Content Placeholder 8">
            <a:extLst>
              <a:ext uri="{FF2B5EF4-FFF2-40B4-BE49-F238E27FC236}">
                <a16:creationId xmlns:a16="http://schemas.microsoft.com/office/drawing/2014/main" id="{4B4496DC-79CB-441E-A508-8772884367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2296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006221"/>
            <a:ext cx="10515600" cy="417074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6" name="Graphic 4">
            <a:extLst>
              <a:ext uri="{FF2B5EF4-FFF2-40B4-BE49-F238E27FC236}">
                <a16:creationId xmlns:a16="http://schemas.microsoft.com/office/drawing/2014/main" id="{85CE5CE8-C2A1-4489-8457-BAE5B1F0091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704152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">
            <a:extLst>
              <a:ext uri="{FF2B5EF4-FFF2-40B4-BE49-F238E27FC236}">
                <a16:creationId xmlns:a16="http://schemas.microsoft.com/office/drawing/2014/main" id="{C09E74D7-0B20-48F7-9C73-B51B06F3199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Content Placeholder 8">
            <a:extLst>
              <a:ext uri="{FF2B5EF4-FFF2-40B4-BE49-F238E27FC236}">
                <a16:creationId xmlns:a16="http://schemas.microsoft.com/office/drawing/2014/main" id="{0F579795-72A4-4CDF-B903-EEBC06FF6AA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646440"/>
            <a:ext cx="10515600" cy="104424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id-ID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d-ID"/>
          </a:p>
        </p:txBody>
      </p:sp>
      <p:pic>
        <p:nvPicPr>
          <p:cNvPr id="7" name="Graphic 4">
            <a:extLst>
              <a:ext uri="{FF2B5EF4-FFF2-40B4-BE49-F238E27FC236}">
                <a16:creationId xmlns:a16="http://schemas.microsoft.com/office/drawing/2014/main" id="{C7ECDEF9-DBB2-4960-A94C-5C2DCF95A7D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4"/>
          <a:srcRect t="31650" b="26179"/>
          <a:stretch/>
        </p:blipFill>
        <p:spPr>
          <a:xfrm>
            <a:off x="10381966" y="5897122"/>
            <a:ext cx="1810034" cy="5596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049950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mplatePPTR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ontent Placeholder 8">
            <a:extLst>
              <a:ext uri="{FF2B5EF4-FFF2-40B4-BE49-F238E27FC236}">
                <a16:creationId xmlns:a16="http://schemas.microsoft.com/office/drawing/2014/main" id="{4DD22D8E-6AD4-4C65-8B4F-B706BCE156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138863"/>
            <a:ext cx="1219200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Graphic 4">
            <a:extLst>
              <a:ext uri="{FF2B5EF4-FFF2-40B4-BE49-F238E27FC236}">
                <a16:creationId xmlns:a16="http://schemas.microsoft.com/office/drawing/2014/main" id="{C65D4995-E235-4346-B26B-9AD08282136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1650" b="26179"/>
          <a:stretch/>
        </p:blipFill>
        <p:spPr>
          <a:xfrm>
            <a:off x="2413000" y="1536700"/>
            <a:ext cx="7366000" cy="2276475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2E50BEAA-CE52-4C90-9F54-AC5E62994391}"/>
              </a:ext>
            </a:extLst>
          </p:cNvPr>
          <p:cNvSpPr/>
          <p:nvPr/>
        </p:nvSpPr>
        <p:spPr>
          <a:xfrm>
            <a:off x="3307581" y="3734157"/>
            <a:ext cx="5576847" cy="64633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“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Berbagi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,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Giatkan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 </a:t>
            </a:r>
            <a:r>
              <a:rPr lang="en-US" sz="36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Publikasi</a:t>
            </a:r>
            <a:r>
              <a:rPr lang="en-US" sz="3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95000"/>
                    <a:lumOff val="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+mn-lt"/>
              </a:rPr>
              <a:t>”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82D45C4B-CA23-45C1-9DCD-B95AED17A5E9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9967" y="4863507"/>
            <a:ext cx="3683659" cy="414411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94F63563-FBC0-4AC5-894D-6EBCA1433CB4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66678" y="4882015"/>
            <a:ext cx="4085355" cy="43928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7106F8EF-6D4F-402F-A787-4AD7C3339436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2182" y="4899959"/>
            <a:ext cx="2625939" cy="3779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7631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id="{B8A6FDE4-4A3B-4ADA-AC2D-CFCF122B987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title style</a:t>
            </a:r>
            <a:endParaRPr lang="id-ID" altLang="id-ID"/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id="{B7642D45-3144-4636-8C91-C63076874995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id-ID"/>
              <a:t>Click to edit Master text styles</a:t>
            </a:r>
          </a:p>
          <a:p>
            <a:pPr lvl="1"/>
            <a:r>
              <a:rPr lang="en-US" altLang="id-ID"/>
              <a:t>Second level</a:t>
            </a:r>
          </a:p>
          <a:p>
            <a:pPr lvl="2"/>
            <a:r>
              <a:rPr lang="en-US" altLang="id-ID"/>
              <a:t>Third level</a:t>
            </a:r>
          </a:p>
          <a:p>
            <a:pPr lvl="3"/>
            <a:r>
              <a:rPr lang="en-US" altLang="id-ID"/>
              <a:t>Fourth level</a:t>
            </a:r>
          </a:p>
          <a:p>
            <a:pPr lvl="4"/>
            <a:r>
              <a:rPr lang="en-US" altLang="id-ID"/>
              <a:t>Fifth level</a:t>
            </a:r>
            <a:endParaRPr lang="id-ID" altLang="id-ID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8" r:id="rId1"/>
    <p:sldLayoutId id="2147483659" r:id="rId2"/>
    <p:sldLayoutId id="2147483660" r:id="rId3"/>
    <p:sldLayoutId id="2147483661" r:id="rId4"/>
  </p:sldLayoutIdLst>
  <p:txStyles>
    <p:titleStyle>
      <a:lvl1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eaLnBrk="1" fontAlgn="base" hangingPunct="1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1" fontAlgn="base" hangingPunct="1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d-ID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sabyan.org/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3" Type="http://schemas.openxmlformats.org/officeDocument/2006/relationships/diagramLayout" Target="../diagrams/layout1.xml"/><Relationship Id="rId7" Type="http://schemas.openxmlformats.org/officeDocument/2006/relationships/hyperlink" Target="http://sabyan.org/" TargetMode="Externa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sabyan.org/" TargetMode="External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1">
            <a:extLst>
              <a:ext uri="{FF2B5EF4-FFF2-40B4-BE49-F238E27FC236}">
                <a16:creationId xmlns:a16="http://schemas.microsoft.com/office/drawing/2014/main" id="{BF7F4B26-E698-4197-A279-96C530AEEBA4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1524000" y="1649413"/>
            <a:ext cx="9144000" cy="1860550"/>
          </a:xfrm>
        </p:spPr>
        <p:txBody>
          <a:bodyPr/>
          <a:lstStyle/>
          <a:p>
            <a:r>
              <a:rPr lang="en-US" altLang="id-ID" dirty="0" err="1" smtClean="0"/>
              <a:t>Manajemen</a:t>
            </a:r>
            <a:r>
              <a:rPr lang="en-US" altLang="id-ID" dirty="0" smtClean="0"/>
              <a:t> </a:t>
            </a:r>
            <a:r>
              <a:rPr lang="en-US" altLang="id-ID" dirty="0" err="1" smtClean="0"/>
              <a:t>Artikel</a:t>
            </a:r>
            <a:r>
              <a:rPr lang="en-US" altLang="id-ID" dirty="0"/>
              <a:t/>
            </a:r>
            <a:br>
              <a:rPr lang="en-US" altLang="id-ID" dirty="0"/>
            </a:br>
            <a:r>
              <a:rPr lang="en-US" altLang="id-ID" dirty="0" smtClean="0"/>
              <a:t>OJS 2 &amp; 3</a:t>
            </a:r>
            <a:endParaRPr lang="id-ID" altLang="id-ID" dirty="0"/>
          </a:p>
        </p:txBody>
      </p:sp>
      <p:sp>
        <p:nvSpPr>
          <p:cNvPr id="6147" name="Subtitle 2">
            <a:extLst>
              <a:ext uri="{FF2B5EF4-FFF2-40B4-BE49-F238E27FC236}">
                <a16:creationId xmlns:a16="http://schemas.microsoft.com/office/drawing/2014/main" id="{6ACDA88B-45F4-4C58-8B97-136DF587F104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1524000" y="3602038"/>
            <a:ext cx="9144000" cy="933450"/>
          </a:xfrm>
        </p:spPr>
        <p:txBody>
          <a:bodyPr/>
          <a:lstStyle/>
          <a:p>
            <a:r>
              <a:rPr lang="en-US" altLang="id-ID" dirty="0" err="1" smtClean="0"/>
              <a:t>Moh</a:t>
            </a:r>
            <a:r>
              <a:rPr lang="en-US" altLang="id-ID" dirty="0" smtClean="0"/>
              <a:t> </a:t>
            </a:r>
            <a:r>
              <a:rPr lang="en-US" altLang="id-ID" dirty="0" err="1" smtClean="0"/>
              <a:t>Fauzidin</a:t>
            </a:r>
            <a:endParaRPr lang="en-US" altLang="id-ID" dirty="0" smtClean="0"/>
          </a:p>
          <a:p>
            <a:r>
              <a:rPr lang="en-US" altLang="id-ID" dirty="0" err="1" smtClean="0"/>
              <a:t>EiC</a:t>
            </a:r>
            <a:r>
              <a:rPr lang="en-US" altLang="id-ID" dirty="0" smtClean="0"/>
              <a:t> </a:t>
            </a:r>
            <a:r>
              <a:rPr lang="en-US" altLang="id-ID" dirty="0" err="1" smtClean="0"/>
              <a:t>Jurnal</a:t>
            </a:r>
            <a:r>
              <a:rPr lang="en-US" altLang="id-ID" dirty="0" smtClean="0"/>
              <a:t> </a:t>
            </a:r>
            <a:r>
              <a:rPr lang="en-US" altLang="id-ID" dirty="0" err="1" smtClean="0"/>
              <a:t>Obsesi</a:t>
            </a:r>
            <a:r>
              <a:rPr lang="en-US" altLang="id-ID" dirty="0" smtClean="0"/>
              <a:t>: </a:t>
            </a:r>
            <a:r>
              <a:rPr lang="en-US" altLang="id-ID" dirty="0" err="1" smtClean="0"/>
              <a:t>Jurnal</a:t>
            </a:r>
            <a:r>
              <a:rPr lang="en-US" altLang="id-ID" dirty="0" smtClean="0"/>
              <a:t> </a:t>
            </a:r>
            <a:r>
              <a:rPr lang="en-US" altLang="id-ID" dirty="0" err="1" smtClean="0"/>
              <a:t>Pendidikan</a:t>
            </a:r>
            <a:r>
              <a:rPr lang="en-US" altLang="id-ID" dirty="0" smtClean="0"/>
              <a:t> </a:t>
            </a:r>
            <a:r>
              <a:rPr lang="en-US" altLang="id-ID" dirty="0" err="1" smtClean="0"/>
              <a:t>Anak</a:t>
            </a:r>
            <a:r>
              <a:rPr lang="en-US" altLang="id-ID" dirty="0" smtClean="0"/>
              <a:t> </a:t>
            </a:r>
            <a:r>
              <a:rPr lang="en-US" altLang="id-ID" dirty="0" err="1" smtClean="0"/>
              <a:t>Usia</a:t>
            </a:r>
            <a:r>
              <a:rPr lang="en-US" altLang="id-ID" dirty="0" smtClean="0"/>
              <a:t> Dini</a:t>
            </a:r>
          </a:p>
        </p:txBody>
      </p:sp>
      <p:pic>
        <p:nvPicPr>
          <p:cNvPr id="3" name="Picture 2">
            <a:hlinkClick r:id="rId2"/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55959" y="2470572"/>
            <a:ext cx="1297132" cy="128992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24886873"/>
              </p:ext>
            </p:extLst>
          </p:nvPr>
        </p:nvGraphicFramePr>
        <p:xfrm>
          <a:off x="819727" y="1415473"/>
          <a:ext cx="10515600" cy="4170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5" name="Picture 4">
            <a:hlinkClick r:id="rId7"/>
          </p:cNvPr>
          <p:cNvPicPr>
            <a:picLocks noChangeAspect="1"/>
          </p:cNvPicPr>
          <p:nvPr/>
        </p:nvPicPr>
        <p:blipFill>
          <a:blip r:embed="rId8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335327" y="509830"/>
            <a:ext cx="641350" cy="6377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00589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Register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21497842"/>
              </p:ext>
            </p:extLst>
          </p:nvPr>
        </p:nvGraphicFramePr>
        <p:xfrm>
          <a:off x="838200" y="1637146"/>
          <a:ext cx="10515600" cy="4170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60744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Register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51533324"/>
              </p:ext>
            </p:extLst>
          </p:nvPr>
        </p:nvGraphicFramePr>
        <p:xfrm>
          <a:off x="838200" y="1637146"/>
          <a:ext cx="10515600" cy="4170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413498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Problem Submit</a:t>
            </a:r>
            <a:endParaRPr lang="en-US" dirty="0"/>
          </a:p>
        </p:txBody>
      </p:sp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41191071"/>
              </p:ext>
            </p:extLst>
          </p:nvPr>
        </p:nvGraphicFramePr>
        <p:xfrm>
          <a:off x="838200" y="1637146"/>
          <a:ext cx="10515600" cy="417036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249221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9" name="Content Placeholder 8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2506923"/>
              </p:ext>
            </p:extLst>
          </p:nvPr>
        </p:nvGraphicFramePr>
        <p:xfrm>
          <a:off x="738962" y="1013370"/>
          <a:ext cx="10515600" cy="510389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6233156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hlinkClick r:id="rId2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80104" y="2149454"/>
            <a:ext cx="1685059" cy="16756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29631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Marquee">
      <a:dk1>
        <a:srgbClr val="000000"/>
      </a:dk1>
      <a:lt1>
        <a:sysClr val="window" lastClr="FFFFFF"/>
      </a:lt1>
      <a:dk2>
        <a:srgbClr val="5E5E5E"/>
      </a:dk2>
      <a:lt2>
        <a:srgbClr val="DDDDDD"/>
      </a:lt2>
      <a:accent1>
        <a:srgbClr val="418AB3"/>
      </a:accent1>
      <a:accent2>
        <a:srgbClr val="A6B727"/>
      </a:accent2>
      <a:accent3>
        <a:srgbClr val="F69200"/>
      </a:accent3>
      <a:accent4>
        <a:srgbClr val="838383"/>
      </a:accent4>
      <a:accent5>
        <a:srgbClr val="FEC306"/>
      </a:accent5>
      <a:accent6>
        <a:srgbClr val="DF5327"/>
      </a:accent6>
      <a:hlink>
        <a:srgbClr val="F59E00"/>
      </a:hlink>
      <a:folHlink>
        <a:srgbClr val="B2B2B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JI-PPT-Template" id="{BE63342E-0E64-47D1-97DD-F311678BE57D}" vid="{1E463624-17C8-4225-B5C5-100C31AE62C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102</TotalTime>
  <Words>271</Words>
  <Application>Microsoft Office PowerPoint</Application>
  <PresentationFormat>Widescreen</PresentationFormat>
  <Paragraphs>67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Manajemen Artikel OJS 2 &amp; 3</vt:lpstr>
      <vt:lpstr>PowerPoint Presentation</vt:lpstr>
      <vt:lpstr>Problem Register</vt:lpstr>
      <vt:lpstr>Problem Register</vt:lpstr>
      <vt:lpstr>Problem Submit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reviewer</dc:creator>
  <cp:lastModifiedBy>HPElite745G3</cp:lastModifiedBy>
  <cp:revision>11</cp:revision>
  <dcterms:created xsi:type="dcterms:W3CDTF">2019-12-19T09:21:09Z</dcterms:created>
  <dcterms:modified xsi:type="dcterms:W3CDTF">2020-03-02T17:37:16Z</dcterms:modified>
</cp:coreProperties>
</file>