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4" r:id="rId5"/>
    <p:sldId id="262" r:id="rId6"/>
    <p:sldId id="259" r:id="rId7"/>
    <p:sldId id="265" r:id="rId8"/>
    <p:sldId id="266" r:id="rId9"/>
    <p:sldId id="260" r:id="rId10"/>
    <p:sldId id="267" r:id="rId11"/>
    <p:sldId id="263" r:id="rId12"/>
  </p:sldIdLst>
  <p:sldSz cx="12192000" cy="6858000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5" autoAdjust="0"/>
    <p:restoredTop sz="94660"/>
  </p:normalViewPr>
  <p:slideViewPr>
    <p:cSldViewPr snapToGrid="0">
      <p:cViewPr varScale="1">
        <p:scale>
          <a:sx n="89" d="100"/>
          <a:sy n="89" d="100"/>
        </p:scale>
        <p:origin x="12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37DDA6-43E0-4119-B449-5B3E806A661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0613621-F987-46C9-BFDD-F2DD6C2D05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id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824730-6A00-4AD7-AEE5-7DEE735015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1AB2D-D96B-4E6E-AF50-170B8009259B}" type="datetimeFigureOut">
              <a:rPr lang="id-ID" smtClean="0"/>
              <a:t>02/05/2020</a:t>
            </a:fld>
            <a:endParaRPr lang="id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FB2352-E2C1-49A3-A27E-363F1512D8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6C48E9-97C6-4825-AD52-C58971D418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EAED1-4993-426E-A1FA-C7C076EE7536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786378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DFF3A8-2375-4042-A447-8044134661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715691-8E7C-4CC7-828D-2C81E1F818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66EE11-FC0C-4140-93BF-05132C1107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1AB2D-D96B-4E6E-AF50-170B8009259B}" type="datetimeFigureOut">
              <a:rPr lang="id-ID" smtClean="0"/>
              <a:t>02/05/2020</a:t>
            </a:fld>
            <a:endParaRPr lang="id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97238B-9E93-4BCB-AEC8-27AB296C12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8E5DEB-277A-4302-B1DA-FD1CC3140B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EAED1-4993-426E-A1FA-C7C076EE7536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293389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7EC647-E4D6-43E1-8E5D-2EE860E273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6C0690-FED5-4F9C-A6EE-5BD8691A0C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CACBAC-4CB8-4833-9732-104F64BA57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1AB2D-D96B-4E6E-AF50-170B8009259B}" type="datetimeFigureOut">
              <a:rPr lang="id-ID" smtClean="0"/>
              <a:t>02/05/2020</a:t>
            </a:fld>
            <a:endParaRPr lang="id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65604B-F877-4349-9007-2B030C40D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BA1779-C762-4B99-9244-D611954B09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EAED1-4993-426E-A1FA-C7C076EE7536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609511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198F65-FB99-4D43-83D9-3E81B88135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D47E9F-73E9-467F-83EC-E81D0E8AD14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DD94A2E-66B9-47D8-B324-E0603494C5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218689A-2CF7-4292-81E6-5E74B265C8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1AB2D-D96B-4E6E-AF50-170B8009259B}" type="datetimeFigureOut">
              <a:rPr lang="id-ID" smtClean="0"/>
              <a:t>02/05/2020</a:t>
            </a:fld>
            <a:endParaRPr lang="id-ID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1B2485F-5A38-4294-9F71-643185349D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F78F35-C820-45A2-B691-3EFF4C56D9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EAED1-4993-426E-A1FA-C7C076EE7536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635593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123779-F11D-42D9-9BC6-03706BD748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EDF86F-C6AA-4B4D-9746-2D69BA021C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1758232-6C51-4487-BECF-295769567B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062A97C-02F9-4CFD-85DD-0EF7AE9AFB2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99D2AE1-2282-42E8-AADF-B1257953EDD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3BD325-F368-43B0-8EFF-39D35631DE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1AB2D-D96B-4E6E-AF50-170B8009259B}" type="datetimeFigureOut">
              <a:rPr lang="id-ID" smtClean="0"/>
              <a:t>02/05/2020</a:t>
            </a:fld>
            <a:endParaRPr lang="id-ID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7210E2C-48E3-46B3-98BD-5B2CCEC054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1425AB2-6655-4F27-B3B6-6CAB2C5CD0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EAED1-4993-426E-A1FA-C7C076EE7536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688377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6A5663-A7B8-4A27-B98B-2463A17304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1DF255B-2D07-4A6D-92A1-8425C844A0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1AB2D-D96B-4E6E-AF50-170B8009259B}" type="datetimeFigureOut">
              <a:rPr lang="id-ID" smtClean="0"/>
              <a:t>02/05/2020</a:t>
            </a:fld>
            <a:endParaRPr lang="id-ID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7DFF0B1-1A53-42DA-9017-68639F3250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AD6E272-63AD-4D48-81A7-66233E1AFF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EAED1-4993-426E-A1FA-C7C076EE7536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059213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BF165D3-6CE0-4BA6-8FD4-204611E2CB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1AB2D-D96B-4E6E-AF50-170B8009259B}" type="datetimeFigureOut">
              <a:rPr lang="id-ID" smtClean="0"/>
              <a:t>02/05/2020</a:t>
            </a:fld>
            <a:endParaRPr lang="id-ID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F17D128-842C-4554-AACC-BFB4682AF3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DA62C59-9A9B-454E-BF17-9A942F9604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EAED1-4993-426E-A1FA-C7C076EE7536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560233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195172-E834-461D-904F-140436D35A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EE9C79-2800-488D-96C9-9FFA2860C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F5AE1C-1519-4710-A66A-8DEFC3837BC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D5794C2-09D8-4158-8809-F0E38E6989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1AB2D-D96B-4E6E-AF50-170B8009259B}" type="datetimeFigureOut">
              <a:rPr lang="id-ID" smtClean="0"/>
              <a:t>02/05/2020</a:t>
            </a:fld>
            <a:endParaRPr lang="id-ID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EE0BA74-B282-4456-A8F3-ED630D69CD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C6AC1D4-0667-42DF-87C1-48EFAFC399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EAED1-4993-426E-A1FA-C7C076EE7536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485060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B78528-BF28-4168-B8B8-DF750598B9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BF9ABA4-B2FC-40A5-BA3B-CD8978B8F88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E7C1B9-EC06-4198-B2A8-47D7E944835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7E8ED6A-F972-47E3-BD17-6A81EE9DD8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1AB2D-D96B-4E6E-AF50-170B8009259B}" type="datetimeFigureOut">
              <a:rPr lang="id-ID" smtClean="0"/>
              <a:t>02/05/2020</a:t>
            </a:fld>
            <a:endParaRPr lang="id-ID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3968879-224B-462C-9AD7-97287ED25C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0C4951-23BE-48B6-AC34-9C539D7205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EAED1-4993-426E-A1FA-C7C076EE7536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321315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88D232-9894-4C19-9B95-4A80749D72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AE4E9B1-C7DC-4BBC-AD4B-4ECECA2CD1F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34F1E1-01F3-486A-8D6A-5B816FDADD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1AB2D-D96B-4E6E-AF50-170B8009259B}" type="datetimeFigureOut">
              <a:rPr lang="id-ID" smtClean="0"/>
              <a:t>02/05/2020</a:t>
            </a:fld>
            <a:endParaRPr lang="id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E404FB-4465-49E7-989D-983007822A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CB6D80-3F93-40E5-9910-9B37F363C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EAED1-4993-426E-A1FA-C7C076EE7536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59675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0E0E533-3E75-4822-AE9E-9FBC888F4BF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6F816A9-D867-4628-8EA0-C1CE92E45E6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162B35-2492-4616-A75D-37806C8513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1AB2D-D96B-4E6E-AF50-170B8009259B}" type="datetimeFigureOut">
              <a:rPr lang="id-ID" smtClean="0"/>
              <a:t>02/05/2020</a:t>
            </a:fld>
            <a:endParaRPr lang="id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7382C7-B7DC-4FDF-8538-05367D217D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5661A9-005E-4CF7-AC8B-D100D0F537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EAED1-4993-426E-A1FA-C7C076EE7536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828263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F23026E-8828-425F-9CE8-84387BC112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C53A3A1-6402-4AEF-AB8D-C5C663F3F5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E2D3AF-995B-495C-B056-5D2DB0D7D75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91AB2D-D96B-4E6E-AF50-170B8009259B}" type="datetimeFigureOut">
              <a:rPr lang="id-ID" smtClean="0"/>
              <a:t>02/05/2020</a:t>
            </a:fld>
            <a:endParaRPr lang="id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95555A-4395-4CA3-8C1C-DAEB6CFADB2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F9ACB7-D920-496B-B0F7-9895B779866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DEAED1-4993-426E-A1FA-C7C076EE7536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726008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journal.uny.ac.id/index.php/jrpm/about/editorialTeamBio/8858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journal.uny.ac.id/index.php/ljtp/about/editorialTeamBio/19245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journal.uny.ac.id/index.php/reid/about/editorialTeamBio/24867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journal2.um.ac.id/index.php/jkbk/about/editorialTeamBio/60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s://ejournal2.undip.ac.id/index.php/bcrec/about/editorialTeam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A671B2-B2E0-4AC6-AF17-345EFA2411D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19548" y="785309"/>
            <a:ext cx="11338560" cy="2470654"/>
          </a:xfrm>
        </p:spPr>
        <p:txBody>
          <a:bodyPr anchor="ctr">
            <a:normAutofit/>
          </a:bodyPr>
          <a:lstStyle/>
          <a:p>
            <a:r>
              <a:rPr lang="id-ID" b="1" dirty="0"/>
              <a:t>Menambah Informasi Rekam Jejak Publikasi di Bio Statement (OJS 2)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7F17427-DE58-44CF-9A2E-3A8CF265F1D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id-ID" b="1" dirty="0">
                <a:latin typeface="Adobe Devanagari" panose="02040503050201020203" pitchFamily="18" charset="0"/>
                <a:cs typeface="Adobe Devanagari" panose="02040503050201020203" pitchFamily="18" charset="0"/>
              </a:rPr>
              <a:t>Syarief Fajaruddin</a:t>
            </a:r>
          </a:p>
          <a:p>
            <a:r>
              <a:rPr lang="id-ID" dirty="0">
                <a:latin typeface="Adobe Devanagari" panose="02040503050201020203" pitchFamily="18" charset="0"/>
                <a:cs typeface="Adobe Devanagari" panose="02040503050201020203" pitchFamily="18" charset="0"/>
              </a:rPr>
              <a:t>Relawan Jurnal Indonesia Yogyakarta</a:t>
            </a:r>
          </a:p>
          <a:p>
            <a:r>
              <a:rPr lang="id-ID" dirty="0">
                <a:latin typeface="Adobe Devanagari" panose="02040503050201020203" pitchFamily="18" charset="0"/>
                <a:cs typeface="Adobe Devanagari" panose="02040503050201020203" pitchFamily="18" charset="0"/>
              </a:rPr>
              <a:t>syarieff@uny.ac.id | +6285643439943</a:t>
            </a:r>
          </a:p>
        </p:txBody>
      </p:sp>
    </p:spTree>
    <p:extLst>
      <p:ext uri="{BB962C8B-B14F-4D97-AF65-F5344CB8AC3E}">
        <p14:creationId xmlns:p14="http://schemas.microsoft.com/office/powerpoint/2010/main" val="18210430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9CB054-CB4C-43F9-AD7C-8A2AFD1327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2122" y="161365"/>
            <a:ext cx="11887200" cy="1043491"/>
          </a:xfrm>
        </p:spPr>
        <p:txBody>
          <a:bodyPr/>
          <a:lstStyle/>
          <a:p>
            <a:pPr algn="ctr"/>
            <a:r>
              <a:rPr lang="id-ID" dirty="0"/>
              <a:t>Penyuntingan dan Manajemen Terbitan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761F848D-C2B0-4AF3-AA75-1487D71D55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43382" t="26290" r="5074" b="29640"/>
          <a:stretch/>
        </p:blipFill>
        <p:spPr>
          <a:xfrm>
            <a:off x="871370" y="1204855"/>
            <a:ext cx="10331824" cy="552076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80D2DBA-5698-4C38-8181-608900564C84}"/>
              </a:ext>
            </a:extLst>
          </p:cNvPr>
          <p:cNvSpPr txBox="1"/>
          <p:nvPr/>
        </p:nvSpPr>
        <p:spPr>
          <a:xfrm rot="20107929">
            <a:off x="343022" y="2653867"/>
            <a:ext cx="1138851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6000" dirty="0">
                <a:solidFill>
                  <a:srgbClr val="FF0000"/>
                </a:solidFill>
              </a:rPr>
              <a:t>* Poin maksimal 5 + 2 + 3 = </a:t>
            </a:r>
            <a:r>
              <a:rPr lang="id-ID" sz="7200" dirty="0">
                <a:solidFill>
                  <a:srgbClr val="FF0000"/>
                </a:solidFill>
              </a:rPr>
              <a:t>10</a:t>
            </a:r>
            <a:endParaRPr lang="id-ID" sz="6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0096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9104D8E-D75D-421E-A6B4-B06E610EDCC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346" t="35294" r="26928" b="7962"/>
          <a:stretch/>
        </p:blipFill>
        <p:spPr>
          <a:xfrm>
            <a:off x="1226370" y="0"/>
            <a:ext cx="9422413" cy="6858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14901BF2-8C47-4EB3-8E24-1A0DCA433CD4}"/>
              </a:ext>
            </a:extLst>
          </p:cNvPr>
          <p:cNvSpPr/>
          <p:nvPr/>
        </p:nvSpPr>
        <p:spPr>
          <a:xfrm>
            <a:off x="1409252" y="978946"/>
            <a:ext cx="1602889" cy="41954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Arrow: Up 5">
            <a:extLst>
              <a:ext uri="{FF2B5EF4-FFF2-40B4-BE49-F238E27FC236}">
                <a16:creationId xmlns:a16="http://schemas.microsoft.com/office/drawing/2014/main" id="{D5D8ABDA-0C50-41A1-9E14-2A84AD3C813C}"/>
              </a:ext>
            </a:extLst>
          </p:cNvPr>
          <p:cNvSpPr/>
          <p:nvPr/>
        </p:nvSpPr>
        <p:spPr>
          <a:xfrm rot="3110684">
            <a:off x="3096619" y="1368760"/>
            <a:ext cx="196807" cy="560503"/>
          </a:xfrm>
          <a:prstGeom prst="up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D8DD9C43-463E-45CA-847F-496BC805D5A6}"/>
              </a:ext>
            </a:extLst>
          </p:cNvPr>
          <p:cNvSpPr/>
          <p:nvPr/>
        </p:nvSpPr>
        <p:spPr>
          <a:xfrm>
            <a:off x="5937576" y="3541956"/>
            <a:ext cx="322730" cy="290456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707F490-A167-4F30-A43A-8E73AF7FB876}"/>
              </a:ext>
            </a:extLst>
          </p:cNvPr>
          <p:cNvSpPr/>
          <p:nvPr/>
        </p:nvSpPr>
        <p:spPr>
          <a:xfrm>
            <a:off x="1376979" y="2056503"/>
            <a:ext cx="1602889" cy="66518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9" name="Arrow: Up 8">
            <a:extLst>
              <a:ext uri="{FF2B5EF4-FFF2-40B4-BE49-F238E27FC236}">
                <a16:creationId xmlns:a16="http://schemas.microsoft.com/office/drawing/2014/main" id="{2887B661-A45D-420C-A86C-EEA43A6620CB}"/>
              </a:ext>
            </a:extLst>
          </p:cNvPr>
          <p:cNvSpPr/>
          <p:nvPr/>
        </p:nvSpPr>
        <p:spPr>
          <a:xfrm rot="3110684">
            <a:off x="2913738" y="2848924"/>
            <a:ext cx="196807" cy="560503"/>
          </a:xfrm>
          <a:prstGeom prst="up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Arrow: Up 9">
            <a:extLst>
              <a:ext uri="{FF2B5EF4-FFF2-40B4-BE49-F238E27FC236}">
                <a16:creationId xmlns:a16="http://schemas.microsoft.com/office/drawing/2014/main" id="{44E8B69E-10CC-4BDE-9E81-BBB9DD1A2AC1}"/>
              </a:ext>
            </a:extLst>
          </p:cNvPr>
          <p:cNvSpPr/>
          <p:nvPr/>
        </p:nvSpPr>
        <p:spPr>
          <a:xfrm rot="3110684">
            <a:off x="2990834" y="4098512"/>
            <a:ext cx="196807" cy="560503"/>
          </a:xfrm>
          <a:prstGeom prst="up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1" name="Arrow: Up 10">
            <a:extLst>
              <a:ext uri="{FF2B5EF4-FFF2-40B4-BE49-F238E27FC236}">
                <a16:creationId xmlns:a16="http://schemas.microsoft.com/office/drawing/2014/main" id="{A0C3509C-BDCF-437C-BAA3-C72898FA7BBE}"/>
              </a:ext>
            </a:extLst>
          </p:cNvPr>
          <p:cNvSpPr/>
          <p:nvPr/>
        </p:nvSpPr>
        <p:spPr>
          <a:xfrm rot="3110684">
            <a:off x="6235731" y="4141142"/>
            <a:ext cx="196807" cy="560503"/>
          </a:xfrm>
          <a:prstGeom prst="up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18619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C9AFF2-ED56-41A8-AF9C-8B69A623ED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6943"/>
            <a:ext cx="10515600" cy="732153"/>
          </a:xfrm>
        </p:spPr>
        <p:txBody>
          <a:bodyPr/>
          <a:lstStyle/>
          <a:p>
            <a:pPr algn="ctr"/>
            <a:r>
              <a:rPr lang="id-ID" b="1" dirty="0"/>
              <a:t>Reviewing Interests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8C66314-8D2F-483D-8F83-E7489936F83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876" t="9931" r="29967" b="5324"/>
          <a:stretch/>
        </p:blipFill>
        <p:spPr>
          <a:xfrm>
            <a:off x="279697" y="986917"/>
            <a:ext cx="6335641" cy="5871084"/>
          </a:xfrm>
          <a:prstGeom prst="rect">
            <a:avLst/>
          </a:prstGeom>
        </p:spPr>
      </p:pic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BBE32BD6-7BDD-4241-92FE-77FAA80407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45044" y="986917"/>
            <a:ext cx="5167259" cy="5764140"/>
          </a:xfrm>
        </p:spPr>
        <p:txBody>
          <a:bodyPr/>
          <a:lstStyle/>
          <a:p>
            <a:r>
              <a:rPr lang="id-ID" dirty="0"/>
              <a:t>Melengkapi menu </a:t>
            </a:r>
            <a:r>
              <a:rPr lang="id-ID" b="1" dirty="0"/>
              <a:t>Reviewing Interests</a:t>
            </a:r>
            <a:r>
              <a:rPr lang="id-ID" dirty="0"/>
              <a:t> membantu Editor/Section Editor </a:t>
            </a:r>
            <a:r>
              <a:rPr lang="id-ID" i="1" dirty="0"/>
              <a:t>handle</a:t>
            </a:r>
            <a:r>
              <a:rPr lang="id-ID" dirty="0"/>
              <a:t> paper untuk dikirimkan ke Reviewer yang sesuai dengan bidangnya</a:t>
            </a:r>
          </a:p>
        </p:txBody>
      </p:sp>
    </p:spTree>
    <p:extLst>
      <p:ext uri="{BB962C8B-B14F-4D97-AF65-F5344CB8AC3E}">
        <p14:creationId xmlns:p14="http://schemas.microsoft.com/office/powerpoint/2010/main" val="812026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A2A44E-595A-4A28-A553-A7DB61407D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29092"/>
            <a:ext cx="10515600" cy="669367"/>
          </a:xfrm>
        </p:spPr>
        <p:txBody>
          <a:bodyPr>
            <a:normAutofit fontScale="90000"/>
          </a:bodyPr>
          <a:lstStyle/>
          <a:p>
            <a:pPr algn="ctr"/>
            <a:r>
              <a:rPr lang="id-ID" b="1" dirty="0"/>
              <a:t>Ukuran Foto Profil User: maksimal 150 pixel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903563-D8E3-4326-AA4E-56F675EFF0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9C75860-F396-4175-AC50-69B1927AF63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980" b="9932"/>
          <a:stretch/>
        </p:blipFill>
        <p:spPr>
          <a:xfrm>
            <a:off x="633804" y="873763"/>
            <a:ext cx="11132587" cy="6059541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8E3A9FEE-D4E6-4DB0-B83E-9DFC1A12D287}"/>
              </a:ext>
            </a:extLst>
          </p:cNvPr>
          <p:cNvSpPr/>
          <p:nvPr/>
        </p:nvSpPr>
        <p:spPr>
          <a:xfrm>
            <a:off x="1570616" y="1979408"/>
            <a:ext cx="1323192" cy="62394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C3497913-3338-41D6-ADE9-93F333EDC577}"/>
              </a:ext>
            </a:extLst>
          </p:cNvPr>
          <p:cNvSpPr/>
          <p:nvPr/>
        </p:nvSpPr>
        <p:spPr>
          <a:xfrm>
            <a:off x="2232211" y="1750321"/>
            <a:ext cx="467957" cy="290456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18800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F80F4FB-48BB-4B44-AAB5-A05CE2C7E72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817" t="18510" r="11830" b="35216"/>
          <a:stretch/>
        </p:blipFill>
        <p:spPr>
          <a:xfrm>
            <a:off x="-8868" y="1526971"/>
            <a:ext cx="12200868" cy="4561794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FE8EFE1A-FD4D-43FB-9FFC-70972D4A01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0607" y="365125"/>
            <a:ext cx="11844169" cy="1325563"/>
          </a:xfrm>
        </p:spPr>
        <p:txBody>
          <a:bodyPr>
            <a:normAutofit/>
          </a:bodyPr>
          <a:lstStyle/>
          <a:p>
            <a:r>
              <a:rPr lang="id-ID" sz="3200" dirty="0">
                <a:hlinkClick r:id="rId3"/>
              </a:rPr>
              <a:t>https://journal.uny.ac.id/index.php/jrpm/about/editorialTeamBio/8858</a:t>
            </a:r>
            <a:r>
              <a:rPr lang="id-ID" sz="32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1837433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60E644-4408-4D2C-BFB4-6EFE75E5E9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0607" y="365125"/>
            <a:ext cx="11844169" cy="1325563"/>
          </a:xfrm>
        </p:spPr>
        <p:txBody>
          <a:bodyPr>
            <a:normAutofit/>
          </a:bodyPr>
          <a:lstStyle/>
          <a:p>
            <a:r>
              <a:rPr lang="id-ID" sz="3200" dirty="0">
                <a:hlinkClick r:id="rId2"/>
              </a:rPr>
              <a:t>https://journal.uny.ac.id/index.php/ljtp/about/editorialTeamBio/19245</a:t>
            </a:r>
            <a:r>
              <a:rPr lang="id-ID" sz="3200" dirty="0"/>
              <a:t> 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A2F31833-CD77-4038-840E-038153E31F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l="11601" t="21804" r="11438" b="35843"/>
          <a:stretch/>
        </p:blipFill>
        <p:spPr>
          <a:xfrm>
            <a:off x="114729" y="1601212"/>
            <a:ext cx="12077271" cy="4153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8042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8F45B37C-285E-4915-AA3F-080F4238C5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1268" t="22022" r="11938" b="47515"/>
          <a:stretch/>
        </p:blipFill>
        <p:spPr>
          <a:xfrm>
            <a:off x="150607" y="1778913"/>
            <a:ext cx="11916536" cy="2954452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5FB469BA-0CAB-45AA-9600-A0E9A2A314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0607" y="365125"/>
            <a:ext cx="11844169" cy="1325563"/>
          </a:xfrm>
        </p:spPr>
        <p:txBody>
          <a:bodyPr>
            <a:normAutofit/>
          </a:bodyPr>
          <a:lstStyle/>
          <a:p>
            <a:r>
              <a:rPr lang="id-ID" sz="3200" dirty="0">
                <a:hlinkClick r:id="rId3"/>
              </a:rPr>
              <a:t>https://journal.uny.ac.id/index.php/reid/about/editorialTeamBio/24867</a:t>
            </a:r>
            <a:r>
              <a:rPr lang="id-ID" sz="32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565582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E9DD67-DFC1-4ECE-B660-DCC9493183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54" y="96819"/>
            <a:ext cx="12052284" cy="919779"/>
          </a:xfrm>
        </p:spPr>
        <p:txBody>
          <a:bodyPr>
            <a:noAutofit/>
          </a:bodyPr>
          <a:lstStyle/>
          <a:p>
            <a:pPr algn="ctr"/>
            <a:r>
              <a:rPr lang="id-ID" sz="3600" dirty="0">
                <a:hlinkClick r:id="rId2" action="ppaction://hlinkfile"/>
              </a:rPr>
              <a:t>journal2.um.ac.id/index.php/jkbk/about/editorialTeamBio/60</a:t>
            </a:r>
            <a:endParaRPr lang="id-ID" sz="36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7E4B722-47D7-445F-9A96-0DD32972E1B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431" b="16550"/>
          <a:stretch/>
        </p:blipFill>
        <p:spPr>
          <a:xfrm>
            <a:off x="28554" y="1016597"/>
            <a:ext cx="12134892" cy="5841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62126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E54106-F53E-4DBD-9905-9B4705E046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333" y="43149"/>
            <a:ext cx="11919473" cy="882009"/>
          </a:xfrm>
        </p:spPr>
        <p:txBody>
          <a:bodyPr>
            <a:noAutofit/>
          </a:bodyPr>
          <a:lstStyle/>
          <a:p>
            <a:pPr algn="ctr"/>
            <a:r>
              <a:rPr lang="id-ID" sz="3200" dirty="0">
                <a:hlinkClick r:id="rId2"/>
              </a:rPr>
              <a:t>https://ejournal2.undip.ac.id/index.php/bcrec/about/editorialTeam</a:t>
            </a:r>
            <a:r>
              <a:rPr lang="id-ID" sz="3200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817EF4-0E78-4FB4-A7B3-B8989AE435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07DB1F8-F267-4748-B593-8418CE0AE53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8660" t="13961" r="29575" b="18275"/>
          <a:stretch/>
        </p:blipFill>
        <p:spPr>
          <a:xfrm>
            <a:off x="6562166" y="1051051"/>
            <a:ext cx="4582757" cy="464730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B002D68-F252-4B9F-875B-8F54466B81A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0326" t="11451" r="9870" b="5324"/>
          <a:stretch/>
        </p:blipFill>
        <p:spPr>
          <a:xfrm>
            <a:off x="0" y="1027906"/>
            <a:ext cx="6562166" cy="5707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55446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FD78FD-7670-4FCB-B704-75E0DA0112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35529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id-ID" sz="6000" b="1" dirty="0">
                <a:latin typeface="Adobe Devanagari" panose="02040503050201020203" pitchFamily="18" charset="0"/>
                <a:cs typeface="Adobe Devanagari" panose="02040503050201020203" pitchFamily="18" charset="0"/>
              </a:rPr>
              <a:t>MATUR NUWUN SANGET</a:t>
            </a:r>
          </a:p>
        </p:txBody>
      </p:sp>
    </p:spTree>
    <p:extLst>
      <p:ext uri="{BB962C8B-B14F-4D97-AF65-F5344CB8AC3E}">
        <p14:creationId xmlns:p14="http://schemas.microsoft.com/office/powerpoint/2010/main" val="16337023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179</TotalTime>
  <Words>175</Words>
  <Application>Microsoft Office PowerPoint</Application>
  <PresentationFormat>Widescreen</PresentationFormat>
  <Paragraphs>15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Adobe Devanagari</vt:lpstr>
      <vt:lpstr>Arial</vt:lpstr>
      <vt:lpstr>Calibri</vt:lpstr>
      <vt:lpstr>Calibri Light</vt:lpstr>
      <vt:lpstr>Office Theme</vt:lpstr>
      <vt:lpstr>Menambah Informasi Rekam Jejak Publikasi di Bio Statement (OJS 2)</vt:lpstr>
      <vt:lpstr>Penyuntingan dan Manajemen Terbitan</vt:lpstr>
      <vt:lpstr>PowerPoint Presentation</vt:lpstr>
      <vt:lpstr>Reviewing Interests</vt:lpstr>
      <vt:lpstr>Ukuran Foto Profil User: maksimal 150 pixel</vt:lpstr>
      <vt:lpstr>https://journal.uny.ac.id/index.php/jrpm/about/editorialTeamBio/8858 </vt:lpstr>
      <vt:lpstr>https://journal.uny.ac.id/index.php/ljtp/about/editorialTeamBio/19245 </vt:lpstr>
      <vt:lpstr>https://journal.uny.ac.id/index.php/reid/about/editorialTeamBio/24867 </vt:lpstr>
      <vt:lpstr>journal2.um.ac.id/index.php/jkbk/about/editorialTeamBio/60</vt:lpstr>
      <vt:lpstr>https://ejournal2.undip.ac.id/index.php/bcrec/about/editorialTeam </vt:lpstr>
      <vt:lpstr>MATUR NUWUN SANGET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Forza Inter</dc:creator>
  <cp:lastModifiedBy>Forza Inter</cp:lastModifiedBy>
  <cp:revision>14</cp:revision>
  <dcterms:created xsi:type="dcterms:W3CDTF">2020-05-01T04:35:01Z</dcterms:created>
  <dcterms:modified xsi:type="dcterms:W3CDTF">2020-05-02T04:52:22Z</dcterms:modified>
</cp:coreProperties>
</file>