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75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770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076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91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062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697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472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36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155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320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512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00608-27C5-476D-9D1B-C7F0BB6661D6}" type="datetimeFigureOut">
              <a:rPr lang="en-US" smtClean="0"/>
              <a:t>8/13/2019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FC6D0-B673-4D3F-913C-F92BD5C9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753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rossref.org/metadatamanager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rossref.org/metadatamanager/publication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rossref.org/06members/51depositor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b="1" smtClean="0"/>
              <a:t>Update Metadata Manager</a:t>
            </a:r>
            <a:br>
              <a:rPr lang="en-ID" b="1" smtClean="0"/>
            </a:br>
            <a:r>
              <a:rPr lang="en-ID" b="1" smtClean="0"/>
              <a:t>DOI Kampus/ Institusi Kita</a:t>
            </a:r>
            <a:endParaRPr lang="en-US"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72000"/>
            <a:ext cx="9144000" cy="685800"/>
          </a:xfrm>
        </p:spPr>
        <p:txBody>
          <a:bodyPr>
            <a:normAutofit fontScale="85000" lnSpcReduction="20000"/>
          </a:bodyPr>
          <a:lstStyle/>
          <a:p>
            <a:r>
              <a:rPr lang="en-ID" smtClean="0"/>
              <a:t>Ditulis oleh Andri Putra Kesmawan</a:t>
            </a:r>
          </a:p>
          <a:p>
            <a:r>
              <a:rPr lang="en-ID" smtClean="0"/>
              <a:t>Lisensi CC BY SA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153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smtClean="0"/>
              <a:t>Langkah-langkahnya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smtClean="0"/>
              <a:t>Klik ini </a:t>
            </a:r>
            <a:r>
              <a:rPr lang="en-US" smtClean="0">
                <a:hlinkClick r:id="rId2"/>
              </a:rPr>
              <a:t>https://www.crossref.org/metadatamanager/</a:t>
            </a:r>
            <a:endParaRPr lang="en-US" smtClean="0"/>
          </a:p>
          <a:p>
            <a:r>
              <a:rPr lang="en-ID" smtClean="0"/>
              <a:t>Login user: </a:t>
            </a:r>
            <a:r>
              <a:rPr lang="en-ID" smtClean="0"/>
              <a:t>Password</a:t>
            </a:r>
            <a:r>
              <a:rPr lang="en-ID" smtClean="0"/>
              <a:t>: </a:t>
            </a:r>
            <a:r>
              <a:rPr lang="en-ID" u="sng" smtClean="0"/>
              <a:t>(masukkan username dan password saat yang digunakan untuk aktivasi DOI)</a:t>
            </a:r>
            <a:r>
              <a:rPr lang="en-ID" smtClean="0"/>
              <a:t> </a:t>
            </a:r>
            <a:endParaRPr lang="en-ID" smtClean="0"/>
          </a:p>
        </p:txBody>
      </p:sp>
    </p:spTree>
    <p:extLst>
      <p:ext uri="{BB962C8B-B14F-4D97-AF65-F5344CB8AC3E}">
        <p14:creationId xmlns:p14="http://schemas.microsoft.com/office/powerpoint/2010/main" val="2580182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smtClean="0"/>
              <a:t>LANGKAH 1 TAMBAHKAN SELURUH JURNAL DI DASBOARD INI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smtClean="0"/>
              <a:t>Klik ini </a:t>
            </a:r>
            <a:r>
              <a:rPr lang="en-US" smtClean="0">
                <a:hlinkClick r:id="rId2"/>
              </a:rPr>
              <a:t>https://www.crossref.org/metadatamanager/publications</a:t>
            </a:r>
            <a:r>
              <a:rPr lang="en-US" smtClean="0"/>
              <a:t> atau klik menu HOME</a:t>
            </a:r>
          </a:p>
          <a:p>
            <a:r>
              <a:rPr lang="en-ID" smtClean="0"/>
              <a:t>Di kolom add exiting journal masukkan jurnal-jurnal yg ada di </a:t>
            </a:r>
            <a:r>
              <a:rPr lang="en-ID" smtClean="0"/>
              <a:t>Kampus/ Instansi Anda.</a:t>
            </a:r>
            <a:endParaRPr lang="en-ID" smtClean="0"/>
          </a:p>
          <a:p>
            <a:r>
              <a:rPr lang="en-ID" smtClean="0"/>
              <a:t>Misalnya saya masukkan nama jurnal psikologi </a:t>
            </a:r>
          </a:p>
          <a:p>
            <a:r>
              <a:rPr lang="en-ID" smtClean="0"/>
              <a:t>Akan muncul Pop-up isi datanya dengan lengkap, selanjutnya klik SAVE.</a:t>
            </a:r>
          </a:p>
          <a:p>
            <a:r>
              <a:rPr lang="en-ID" smtClean="0"/>
              <a:t>Lakukan langkah ini hingga seluruh jurnal masuk ke dashboard </a:t>
            </a:r>
            <a:r>
              <a:rPr lang="en-ID" smtClean="0"/>
              <a:t>Metadata Manager ini.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225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485" t="12947" r="14627" b="15446"/>
          <a:stretch/>
        </p:blipFill>
        <p:spPr>
          <a:xfrm>
            <a:off x="613953" y="461356"/>
            <a:ext cx="10776858" cy="595250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58091" y="1280158"/>
            <a:ext cx="1515292" cy="744583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31667" y="2843543"/>
            <a:ext cx="7045235" cy="744583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712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087" t="13303" r="14526" b="35268"/>
          <a:stretch/>
        </p:blipFill>
        <p:spPr>
          <a:xfrm>
            <a:off x="1031966" y="1332411"/>
            <a:ext cx="9418320" cy="37621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31967" y="3548937"/>
            <a:ext cx="6322422" cy="744583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003646" y="2936464"/>
            <a:ext cx="15007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000" b="1" smtClean="0">
                <a:solidFill>
                  <a:srgbClr val="FFC000"/>
                </a:solidFill>
              </a:rPr>
              <a:t>Klik Add</a:t>
            </a:r>
            <a:endParaRPr lang="en-US" sz="3000" b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361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388" t="14019" r="14024" b="6340"/>
          <a:stretch/>
        </p:blipFill>
        <p:spPr>
          <a:xfrm>
            <a:off x="653142" y="0"/>
            <a:ext cx="10384972" cy="64062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89737" y="807219"/>
            <a:ext cx="557434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000" b="1" smtClean="0">
                <a:solidFill>
                  <a:srgbClr val="FFC000"/>
                </a:solidFill>
              </a:rPr>
              <a:t>Isi data ini, lengkapi dan klik SAVE</a:t>
            </a:r>
            <a:endParaRPr lang="en-US" sz="3000" b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552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823" y="940526"/>
            <a:ext cx="10515600" cy="5081450"/>
          </a:xfrm>
        </p:spPr>
        <p:txBody>
          <a:bodyPr>
            <a:normAutofit/>
          </a:bodyPr>
          <a:lstStyle/>
          <a:p>
            <a:r>
              <a:rPr lang="en-ID" sz="3500" b="1" smtClean="0"/>
              <a:t>Lakukan langkah ini hingga seluruh jurnal masuk ke dashboard </a:t>
            </a:r>
            <a:r>
              <a:rPr lang="en-ID" sz="3500" b="1" smtClean="0"/>
              <a:t>Metadata Manager ini.</a:t>
            </a:r>
            <a:r>
              <a:rPr lang="en-ID" sz="3500" smtClean="0"/>
              <a:t/>
            </a:r>
            <a:br>
              <a:rPr lang="en-ID" sz="3500" smtClean="0"/>
            </a:br>
            <a:r>
              <a:rPr lang="en-ID" sz="3500"/>
              <a:t/>
            </a:r>
            <a:br>
              <a:rPr lang="en-ID" sz="3500"/>
            </a:br>
            <a:r>
              <a:rPr lang="en-ID" sz="3500" smtClean="0"/>
              <a:t>Untuk catatan, Jurnal di </a:t>
            </a:r>
            <a:r>
              <a:rPr lang="en-ID" sz="3500" smtClean="0"/>
              <a:t>Kampus Anda </a:t>
            </a:r>
            <a:r>
              <a:rPr lang="en-ID" sz="3500" smtClean="0"/>
              <a:t>yang sudah aktif </a:t>
            </a:r>
            <a:r>
              <a:rPr lang="en-ID" sz="3500" smtClean="0"/>
              <a:t>DOI-nya dapat di lihat di sini (</a:t>
            </a:r>
            <a:r>
              <a:rPr lang="en-US" sz="3500" smtClean="0">
                <a:hlinkClick r:id="rId2"/>
              </a:rPr>
              <a:t>https://www.crossref.org/06members/51depositor.html</a:t>
            </a:r>
            <a:r>
              <a:rPr lang="en-US" sz="3500" smtClean="0"/>
              <a:t> search </a:t>
            </a:r>
            <a:r>
              <a:rPr lang="en-US" sz="3500" smtClean="0"/>
              <a:t>nama kampus Anda)</a:t>
            </a:r>
            <a:br>
              <a:rPr lang="en-US" sz="3500" smtClean="0"/>
            </a:br>
            <a:r>
              <a:rPr lang="en-ID" sz="3500" smtClean="0"/>
              <a:t/>
            </a:r>
            <a:br>
              <a:rPr lang="en-ID" sz="3500" smtClean="0"/>
            </a:br>
            <a:r>
              <a:rPr lang="en-ID" sz="3500" smtClean="0"/>
              <a:t>Berikut juga dapat menjadi catatan </a:t>
            </a:r>
            <a:r>
              <a:rPr lang="en-US" sz="3500" smtClean="0"/>
              <a:t>https</a:t>
            </a:r>
            <a:r>
              <a:rPr lang="en-US" sz="3500" smtClean="0"/>
              <a:t>://</a:t>
            </a:r>
            <a:r>
              <a:rPr lang="en-US" sz="3500" smtClean="0"/>
              <a:t>www.crossref.org/members/prep</a:t>
            </a:r>
            <a:endParaRPr lang="en-US" sz="3500"/>
          </a:p>
        </p:txBody>
      </p:sp>
    </p:spTree>
    <p:extLst>
      <p:ext uri="{BB962C8B-B14F-4D97-AF65-F5344CB8AC3E}">
        <p14:creationId xmlns:p14="http://schemas.microsoft.com/office/powerpoint/2010/main" val="2483346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137" y="2742565"/>
            <a:ext cx="10515600" cy="1325563"/>
          </a:xfrm>
        </p:spPr>
        <p:txBody>
          <a:bodyPr/>
          <a:lstStyle/>
          <a:p>
            <a:pPr algn="ctr"/>
            <a:r>
              <a:rPr lang="en-ID" b="1" smtClean="0"/>
              <a:t>Terimakasih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750227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123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Update Metadata Manager DOI Kampus/ Institusi Kita</vt:lpstr>
      <vt:lpstr>Langkah-langkahnya</vt:lpstr>
      <vt:lpstr>LANGKAH 1 TAMBAHKAN SELURUH JURNAL DI DASBOARD INI</vt:lpstr>
      <vt:lpstr>PowerPoint Presentation</vt:lpstr>
      <vt:lpstr>PowerPoint Presentation</vt:lpstr>
      <vt:lpstr>PowerPoint Presentation</vt:lpstr>
      <vt:lpstr>Lakukan langkah ini hingga seluruh jurnal masuk ke dashboard Metadata Manager ini.  Untuk catatan, Jurnal di Kampus Anda yang sudah aktif DOI-nya dapat di lihat di sini (https://www.crossref.org/06members/51depositor.html search nama kampus Anda)  Berikut juga dapat menjadi catatan https://www.crossref.org/members/prep</vt:lpstr>
      <vt:lpstr>Terimakasih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Update Mandiri DOI UGM</dc:title>
  <dc:creator>Andri P Kesmawan</dc:creator>
  <cp:lastModifiedBy>Andri P Kesmawan</cp:lastModifiedBy>
  <cp:revision>9</cp:revision>
  <dcterms:created xsi:type="dcterms:W3CDTF">2019-08-13T15:55:23Z</dcterms:created>
  <dcterms:modified xsi:type="dcterms:W3CDTF">2019-08-13T16:18:01Z</dcterms:modified>
</cp:coreProperties>
</file>