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9" r:id="rId3"/>
    <p:sldId id="262" r:id="rId4"/>
    <p:sldId id="257" r:id="rId5"/>
    <p:sldId id="263" r:id="rId6"/>
    <p:sldId id="264" r:id="rId7"/>
    <p:sldId id="265" r:id="rId8"/>
    <p:sldId id="266" r:id="rId9"/>
    <p:sldId id="261" r:id="rId10"/>
    <p:sldId id="267" r:id="rId11"/>
    <p:sldId id="268" r:id="rId12"/>
    <p:sldId id="269" r:id="rId13"/>
    <p:sldId id="258" r:id="rId14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02/05/2020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laluganda@relawanjurnal.id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codebeautify.org/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orum.relawanjurnal.id/viewtopic.php?f=24&amp;t=981" TargetMode="External"/><Relationship Id="rId2" Type="http://schemas.openxmlformats.org/officeDocument/2006/relationships/hyperlink" Target="https://forum.relawanjurnal.id/viewtopic.php?f=16&amp;t=66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649413"/>
            <a:ext cx="9144000" cy="1860550"/>
          </a:xfrm>
        </p:spPr>
        <p:txBody>
          <a:bodyPr/>
          <a:lstStyle/>
          <a:p>
            <a:r>
              <a:rPr lang="en-US" altLang="id-ID" b="1" dirty="0" smtClean="0"/>
              <a:t>Editing CSS OJS 2</a:t>
            </a:r>
            <a:endParaRPr lang="id-ID" altLang="id-ID" b="1" dirty="0"/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602038"/>
            <a:ext cx="9144000" cy="933450"/>
          </a:xfrm>
        </p:spPr>
        <p:txBody>
          <a:bodyPr/>
          <a:lstStyle/>
          <a:p>
            <a:r>
              <a:rPr lang="en-US" altLang="id-ID" dirty="0" smtClean="0"/>
              <a:t>Lalu Ganda Rady Putra, </a:t>
            </a:r>
            <a:r>
              <a:rPr lang="en-US" altLang="id-ID" dirty="0" err="1" smtClean="0"/>
              <a:t>S.Kom</a:t>
            </a:r>
            <a:r>
              <a:rPr lang="en-US" altLang="id-ID" dirty="0" smtClean="0"/>
              <a:t>, </a:t>
            </a:r>
            <a:r>
              <a:rPr lang="en-US" altLang="id-ID" dirty="0" err="1" smtClean="0"/>
              <a:t>M.Eng</a:t>
            </a:r>
            <a:endParaRPr lang="en-US" altLang="id-ID" dirty="0" smtClean="0"/>
          </a:p>
          <a:p>
            <a:r>
              <a:rPr lang="en-US" altLang="id-ID" dirty="0" smtClean="0">
                <a:hlinkClick r:id="rId2"/>
              </a:rPr>
              <a:t>laluganda@relawanjurnal.id</a:t>
            </a:r>
            <a:r>
              <a:rPr lang="en-US" altLang="id-ID" dirty="0" smtClean="0"/>
              <a:t> || 081915974490</a:t>
            </a:r>
            <a:endParaRPr lang="id-ID" alt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Sekilas</a:t>
            </a:r>
            <a:r>
              <a:rPr lang="en-US" b="1" dirty="0" smtClean="0"/>
              <a:t> </a:t>
            </a:r>
            <a:r>
              <a:rPr lang="en-US" b="1" dirty="0" err="1" smtClean="0"/>
              <a:t>Tentang</a:t>
            </a:r>
            <a:r>
              <a:rPr lang="en-US" b="1" dirty="0" smtClean="0"/>
              <a:t> CSS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endParaRPr lang="en-US" dirty="0" smtClean="0"/>
          </a:p>
          <a:p>
            <a:pPr lvl="1"/>
            <a:r>
              <a:rPr lang="en-US" dirty="0" err="1" smtClean="0"/>
              <a:t>Membuat</a:t>
            </a:r>
            <a:r>
              <a:rPr lang="en-US" dirty="0" smtClean="0"/>
              <a:t> website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berwarna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tertata</a:t>
            </a:r>
            <a:endParaRPr lang="en-US" dirty="0" smtClean="0"/>
          </a:p>
          <a:p>
            <a:r>
              <a:rPr lang="en-US" dirty="0" err="1" smtClean="0"/>
              <a:t>Pentingnya</a:t>
            </a:r>
            <a:r>
              <a:rPr lang="en-US" dirty="0" smtClean="0"/>
              <a:t> CSS</a:t>
            </a:r>
          </a:p>
          <a:p>
            <a:pPr lvl="1"/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terlihat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endParaRPr lang="en-US" dirty="0" smtClean="0"/>
          </a:p>
          <a:p>
            <a:pPr lvl="1"/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r>
              <a:rPr lang="en-US" dirty="0" err="1" smtClean="0"/>
              <a:t>Kenapa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CSS</a:t>
            </a:r>
          </a:p>
          <a:p>
            <a:pPr lvl="1"/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diunggah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Journal Manager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882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Perbandingan</a:t>
            </a:r>
            <a:r>
              <a:rPr lang="en-US" b="1" dirty="0" smtClean="0"/>
              <a:t> </a:t>
            </a:r>
            <a:r>
              <a:rPr lang="en-US" b="1" dirty="0" err="1" smtClean="0"/>
              <a:t>Halaman</a:t>
            </a:r>
            <a:r>
              <a:rPr lang="en-US" b="1" dirty="0" smtClean="0"/>
              <a:t> Website</a:t>
            </a:r>
            <a:endParaRPr lang="en-US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574410"/>
            <a:ext cx="5181600" cy="2853767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561170"/>
            <a:ext cx="5181600" cy="288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5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Tools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Browser</a:t>
            </a:r>
          </a:p>
          <a:p>
            <a:pPr lvl="1"/>
            <a:r>
              <a:rPr lang="en-US" dirty="0" smtClean="0"/>
              <a:t>Chrome</a:t>
            </a:r>
          </a:p>
          <a:p>
            <a:pPr lvl="1"/>
            <a:r>
              <a:rPr lang="en-US" dirty="0" smtClean="0"/>
              <a:t>Firefox</a:t>
            </a:r>
          </a:p>
          <a:p>
            <a:r>
              <a:rPr lang="en-US" dirty="0" smtClean="0"/>
              <a:t>Text Editor</a:t>
            </a:r>
          </a:p>
          <a:p>
            <a:pPr lvl="1"/>
            <a:r>
              <a:rPr lang="en-US" dirty="0" smtClean="0"/>
              <a:t>Visual Studio Code</a:t>
            </a:r>
          </a:p>
          <a:p>
            <a:pPr lvl="1"/>
            <a:r>
              <a:rPr lang="en-US" dirty="0" smtClean="0"/>
              <a:t>Notepad++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Color Picker</a:t>
            </a:r>
          </a:p>
          <a:p>
            <a:pPr lvl="1"/>
            <a:r>
              <a:rPr lang="en-US" dirty="0" smtClean="0"/>
              <a:t>Photoshop</a:t>
            </a:r>
          </a:p>
          <a:p>
            <a:pPr lvl="1"/>
            <a:r>
              <a:rPr lang="en-US" dirty="0" smtClean="0"/>
              <a:t>colorcodepicker.com</a:t>
            </a:r>
          </a:p>
          <a:p>
            <a:r>
              <a:rPr lang="en-US" dirty="0" smtClean="0"/>
              <a:t>Beautifier</a:t>
            </a:r>
          </a:p>
          <a:p>
            <a:pPr lvl="1"/>
            <a:r>
              <a:rPr lang="id-ID" dirty="0" smtClean="0"/>
              <a:t>codebeautify.org</a:t>
            </a:r>
            <a:endParaRPr lang="id-ID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Browser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Chrome</a:t>
            </a:r>
            <a:endParaRPr lang="en-US" dirty="0"/>
          </a:p>
          <a:p>
            <a:r>
              <a:rPr lang="en-US" dirty="0" smtClean="0"/>
              <a:t>Firefox</a:t>
            </a:r>
          </a:p>
          <a:p>
            <a:r>
              <a:rPr lang="en-US" dirty="0" err="1" smtClean="0"/>
              <a:t>dll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135" y="1970758"/>
            <a:ext cx="5308385" cy="2829066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946335" y="2720726"/>
            <a:ext cx="5181600" cy="345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7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Code Editor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Visual Studio Code</a:t>
            </a:r>
          </a:p>
          <a:p>
            <a:r>
              <a:rPr lang="en-US" dirty="0"/>
              <a:t>Notepad</a:t>
            </a:r>
            <a:r>
              <a:rPr lang="en-US" dirty="0" smtClean="0"/>
              <a:t>++</a:t>
            </a:r>
          </a:p>
          <a:p>
            <a:r>
              <a:rPr lang="en-US" dirty="0" err="1" smtClean="0"/>
              <a:t>dll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620546"/>
            <a:ext cx="5181600" cy="2761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903" y="3332120"/>
            <a:ext cx="4613085" cy="245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40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Color Picker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Photoshop</a:t>
            </a:r>
          </a:p>
          <a:p>
            <a:r>
              <a:rPr lang="en-US" dirty="0" smtClean="0"/>
              <a:t>colorcodepicker.com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620546"/>
            <a:ext cx="5181600" cy="2761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652" y="3303864"/>
            <a:ext cx="5391008" cy="287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Beautifier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https://codebeautify.org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r>
              <a:rPr lang="en-US" dirty="0" err="1" smtClean="0"/>
              <a:t>dll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620546"/>
            <a:ext cx="5181600" cy="276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14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12693" y="2347415"/>
            <a:ext cx="34131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/>
              <a:t>DEMO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35201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Upload CSS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Login as Journal Manager</a:t>
            </a:r>
          </a:p>
          <a:p>
            <a:pPr marL="0" indent="0">
              <a:buNone/>
            </a:pPr>
            <a:r>
              <a:rPr lang="en-US" dirty="0" smtClean="0"/>
              <a:t>Setup -&gt; 5. </a:t>
            </a:r>
            <a:r>
              <a:rPr lang="en-US" dirty="0"/>
              <a:t>The Look -&gt; 5.6 Journal Layout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827165"/>
            <a:ext cx="5181600" cy="234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8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Catatan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css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di website bias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</a:t>
            </a:r>
            <a:r>
              <a:rPr lang="en-US" dirty="0" err="1" smtClean="0"/>
              <a:t>begitu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endParaRPr lang="en-US" dirty="0" smtClean="0"/>
          </a:p>
          <a:p>
            <a:r>
              <a:rPr lang="en-US" dirty="0" err="1" smtClean="0"/>
              <a:t>Sebaiknya</a:t>
            </a:r>
            <a:r>
              <a:rPr lang="en-US" dirty="0" smtClean="0"/>
              <a:t> </a:t>
            </a:r>
            <a:r>
              <a:rPr lang="en-US" dirty="0" err="1" smtClean="0"/>
              <a:t>izin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pembuat</a:t>
            </a:r>
            <a:r>
              <a:rPr lang="en-US" dirty="0" smtClean="0"/>
              <a:t> code / </a:t>
            </a:r>
            <a:r>
              <a:rPr lang="en-US" dirty="0" err="1" smtClean="0"/>
              <a:t>pengelola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14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forum.relawanjurnal.id/viewtopic.php?f=16&amp;t=66</a:t>
            </a:r>
            <a:endParaRPr lang="en-US" dirty="0" smtClean="0"/>
          </a:p>
          <a:p>
            <a:r>
              <a:rPr lang="en-US" dirty="0">
                <a:hlinkClick r:id="rId3"/>
              </a:rPr>
              <a:t>https://forum.relawanjurnal.id/viewtopic.php?f=24&amp;t=981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222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134</Words>
  <Application>Microsoft Office PowerPoint</Application>
  <PresentationFormat>Widescreen</PresentationFormat>
  <Paragraphs>48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Editing CSS OJS 2</vt:lpstr>
      <vt:lpstr>Sekilas Tentang CSS</vt:lpstr>
      <vt:lpstr>Perbandingan Halaman Website</vt:lpstr>
      <vt:lpstr>Tools</vt:lpstr>
      <vt:lpstr>Browser</vt:lpstr>
      <vt:lpstr>Code Editor</vt:lpstr>
      <vt:lpstr>Color Picker</vt:lpstr>
      <vt:lpstr>Beautifier</vt:lpstr>
      <vt:lpstr>PowerPoint Presentation</vt:lpstr>
      <vt:lpstr>Upload CSS</vt:lpstr>
      <vt:lpstr>Catatan</vt:lpstr>
      <vt:lpstr>Reference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Lalu Ganda</cp:lastModifiedBy>
  <cp:revision>12</cp:revision>
  <dcterms:created xsi:type="dcterms:W3CDTF">2019-12-19T09:21:09Z</dcterms:created>
  <dcterms:modified xsi:type="dcterms:W3CDTF">2020-05-02T01:58:11Z</dcterms:modified>
</cp:coreProperties>
</file>