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</p:sldMasterIdLst>
  <p:sldIdLst>
    <p:sldId id="256" r:id="rId2"/>
    <p:sldId id="260" r:id="rId3"/>
    <p:sldId id="265" r:id="rId4"/>
    <p:sldId id="264" r:id="rId5"/>
    <p:sldId id="266" r:id="rId6"/>
    <p:sldId id="267" r:id="rId7"/>
    <p:sldId id="268" r:id="rId8"/>
    <p:sldId id="269" r:id="rId9"/>
    <p:sldId id="273" r:id="rId10"/>
    <p:sldId id="274" r:id="rId11"/>
    <p:sldId id="259" r:id="rId12"/>
    <p:sldId id="261" r:id="rId13"/>
    <p:sldId id="257" r:id="rId14"/>
    <p:sldId id="262" r:id="rId15"/>
    <p:sldId id="263" r:id="rId16"/>
    <p:sldId id="271" r:id="rId17"/>
    <p:sldId id="272" r:id="rId18"/>
    <p:sldId id="270" r:id="rId19"/>
    <p:sldId id="275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DEB64AA-EE50-484F-8532-BD1F774AF741}" type="doc">
      <dgm:prSet loTypeId="urn:microsoft.com/office/officeart/2005/8/layout/default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B6188D9-1B81-4E28-86D4-A5A8E483A166}">
      <dgm:prSet phldrT="[Text]"/>
      <dgm:spPr/>
      <dgm:t>
        <a:bodyPr/>
        <a:lstStyle/>
        <a:p>
          <a:r>
            <a:rPr lang="en-ID" dirty="0" err="1" smtClean="0"/>
            <a:t>Informasi</a:t>
          </a:r>
          <a:r>
            <a:rPr lang="en-ID" dirty="0" smtClean="0"/>
            <a:t> </a:t>
          </a:r>
          <a:r>
            <a:rPr lang="en-ID" dirty="0" err="1" smtClean="0"/>
            <a:t>pada</a:t>
          </a:r>
          <a:r>
            <a:rPr lang="en-ID" dirty="0" smtClean="0"/>
            <a:t> web </a:t>
          </a:r>
          <a:r>
            <a:rPr lang="en-ID" dirty="0" err="1" smtClean="0"/>
            <a:t>jurnal</a:t>
          </a:r>
          <a:endParaRPr lang="en-US" dirty="0"/>
        </a:p>
      </dgm:t>
    </dgm:pt>
    <dgm:pt modelId="{58C6BF36-639C-4795-832B-E6247A81B307}" type="parTrans" cxnId="{660684C8-E972-46ED-8743-32A2659982A3}">
      <dgm:prSet/>
      <dgm:spPr/>
      <dgm:t>
        <a:bodyPr/>
        <a:lstStyle/>
        <a:p>
          <a:endParaRPr lang="en-US"/>
        </a:p>
      </dgm:t>
    </dgm:pt>
    <dgm:pt modelId="{1D38853F-272E-4A5C-8C8A-1BB505C962BD}" type="sibTrans" cxnId="{660684C8-E972-46ED-8743-32A2659982A3}">
      <dgm:prSet/>
      <dgm:spPr/>
      <dgm:t>
        <a:bodyPr/>
        <a:lstStyle/>
        <a:p>
          <a:endParaRPr lang="en-US"/>
        </a:p>
      </dgm:t>
    </dgm:pt>
    <dgm:pt modelId="{CC135AD1-7B1F-4A29-A01E-43CE868D068E}" type="pres">
      <dgm:prSet presAssocID="{1DEB64AA-EE50-484F-8532-BD1F774AF74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02F0CC3-C2AA-47F0-BEBF-6EBD7157CB45}" type="pres">
      <dgm:prSet presAssocID="{BB6188D9-1B81-4E28-86D4-A5A8E483A16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822CA2-4E2E-447D-A3D1-6A9898BBB6EC}" type="presOf" srcId="{BB6188D9-1B81-4E28-86D4-A5A8E483A166}" destId="{802F0CC3-C2AA-47F0-BEBF-6EBD7157CB45}" srcOrd="0" destOrd="0" presId="urn:microsoft.com/office/officeart/2005/8/layout/default"/>
    <dgm:cxn modelId="{3F3DF441-1F9C-4569-8362-B030BC6FEF45}" type="presOf" srcId="{1DEB64AA-EE50-484F-8532-BD1F774AF741}" destId="{CC135AD1-7B1F-4A29-A01E-43CE868D068E}" srcOrd="0" destOrd="0" presId="urn:microsoft.com/office/officeart/2005/8/layout/default"/>
    <dgm:cxn modelId="{660684C8-E972-46ED-8743-32A2659982A3}" srcId="{1DEB64AA-EE50-484F-8532-BD1F774AF741}" destId="{BB6188D9-1B81-4E28-86D4-A5A8E483A166}" srcOrd="0" destOrd="0" parTransId="{58C6BF36-639C-4795-832B-E6247A81B307}" sibTransId="{1D38853F-272E-4A5C-8C8A-1BB505C962BD}"/>
    <dgm:cxn modelId="{E821D7AF-6680-4DF8-9368-C8005528F5A7}" type="presParOf" srcId="{CC135AD1-7B1F-4A29-A01E-43CE868D068E}" destId="{802F0CC3-C2AA-47F0-BEBF-6EBD7157CB45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98E4D29-C1CF-4A81-90DB-8D7CABCBEAA7}" type="doc">
      <dgm:prSet loTypeId="urn:microsoft.com/office/officeart/2005/8/layout/default" loCatId="list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AE96FD64-9748-4BCE-951B-CB16D5FAC9D0}">
      <dgm:prSet phldrT="[Text]"/>
      <dgm:spPr/>
      <dgm:t>
        <a:bodyPr/>
        <a:lstStyle/>
        <a:p>
          <a:r>
            <a:rPr lang="en-ID" dirty="0" smtClean="0"/>
            <a:t>Coverage</a:t>
          </a:r>
          <a:endParaRPr lang="en-US" dirty="0"/>
        </a:p>
      </dgm:t>
    </dgm:pt>
    <dgm:pt modelId="{2CBA02FC-9104-42BA-9129-2547FFAD6BB1}" type="parTrans" cxnId="{E8850B48-7F80-4669-A5C6-B2849620B226}">
      <dgm:prSet/>
      <dgm:spPr/>
      <dgm:t>
        <a:bodyPr/>
        <a:lstStyle/>
        <a:p>
          <a:endParaRPr lang="en-US"/>
        </a:p>
      </dgm:t>
    </dgm:pt>
    <dgm:pt modelId="{C9ADA2C4-C05C-45E1-8C8F-3BE7BF562CFD}" type="sibTrans" cxnId="{E8850B48-7F80-4669-A5C6-B2849620B226}">
      <dgm:prSet/>
      <dgm:spPr/>
      <dgm:t>
        <a:bodyPr/>
        <a:lstStyle/>
        <a:p>
          <a:endParaRPr lang="en-US"/>
        </a:p>
      </dgm:t>
    </dgm:pt>
    <dgm:pt modelId="{53186F0E-945C-4685-8A1C-CF79EBE83B63}">
      <dgm:prSet phldrT="[Text]"/>
      <dgm:spPr/>
      <dgm:t>
        <a:bodyPr/>
        <a:lstStyle/>
        <a:p>
          <a:r>
            <a:rPr lang="en-ID" dirty="0" smtClean="0"/>
            <a:t>Access</a:t>
          </a:r>
          <a:endParaRPr lang="en-US" dirty="0"/>
        </a:p>
      </dgm:t>
    </dgm:pt>
    <dgm:pt modelId="{EE90474D-B7A6-4549-84C3-357252EC4DBA}" type="parTrans" cxnId="{52A541EA-4EF6-4C25-AC71-36AD3EA4F5BC}">
      <dgm:prSet/>
      <dgm:spPr/>
      <dgm:t>
        <a:bodyPr/>
        <a:lstStyle/>
        <a:p>
          <a:endParaRPr lang="en-US"/>
        </a:p>
      </dgm:t>
    </dgm:pt>
    <dgm:pt modelId="{925FF47F-3157-4464-9B9F-03EA6F138F45}" type="sibTrans" cxnId="{52A541EA-4EF6-4C25-AC71-36AD3EA4F5BC}">
      <dgm:prSet/>
      <dgm:spPr/>
      <dgm:t>
        <a:bodyPr/>
        <a:lstStyle/>
        <a:p>
          <a:endParaRPr lang="en-US"/>
        </a:p>
      </dgm:t>
    </dgm:pt>
    <dgm:pt modelId="{5689D4A4-0BCE-4FC3-BEC2-31D3723DB3CA}">
      <dgm:prSet phldrT="[Text]"/>
      <dgm:spPr/>
      <dgm:t>
        <a:bodyPr/>
        <a:lstStyle/>
        <a:p>
          <a:r>
            <a:rPr lang="en-ID" dirty="0" smtClean="0"/>
            <a:t>ISSN</a:t>
          </a:r>
          <a:endParaRPr lang="en-US" dirty="0"/>
        </a:p>
      </dgm:t>
    </dgm:pt>
    <dgm:pt modelId="{88050E6C-CA97-43DC-BB35-8CD58DBD0360}" type="parTrans" cxnId="{6684E76C-C39D-4277-B5AD-C6541469EDD7}">
      <dgm:prSet/>
      <dgm:spPr/>
      <dgm:t>
        <a:bodyPr/>
        <a:lstStyle/>
        <a:p>
          <a:endParaRPr lang="en-US"/>
        </a:p>
      </dgm:t>
    </dgm:pt>
    <dgm:pt modelId="{96431EDA-8B9A-49C3-9057-151207AADC37}" type="sibTrans" cxnId="{6684E76C-C39D-4277-B5AD-C6541469EDD7}">
      <dgm:prSet/>
      <dgm:spPr/>
      <dgm:t>
        <a:bodyPr/>
        <a:lstStyle/>
        <a:p>
          <a:endParaRPr lang="en-US"/>
        </a:p>
      </dgm:t>
    </dgm:pt>
    <dgm:pt modelId="{A2247229-464C-4AFC-8CAF-CD08D7CAF1AE}">
      <dgm:prSet phldrT="[Text]"/>
      <dgm:spPr/>
      <dgm:t>
        <a:bodyPr/>
        <a:lstStyle/>
        <a:p>
          <a:r>
            <a:rPr lang="en-ID" dirty="0" smtClean="0"/>
            <a:t>Unique URL of article and policy</a:t>
          </a:r>
          <a:endParaRPr lang="en-US" dirty="0"/>
        </a:p>
      </dgm:t>
    </dgm:pt>
    <dgm:pt modelId="{26767554-106C-4081-B99B-085A0F60E313}" type="parTrans" cxnId="{D1D1AE6A-C85B-4FE5-ABDF-8DBBFA93E3D8}">
      <dgm:prSet/>
      <dgm:spPr/>
      <dgm:t>
        <a:bodyPr/>
        <a:lstStyle/>
        <a:p>
          <a:endParaRPr lang="en-US"/>
        </a:p>
      </dgm:t>
    </dgm:pt>
    <dgm:pt modelId="{AFC0C74A-512D-4A6C-A46F-E04997CA7B95}" type="sibTrans" cxnId="{D1D1AE6A-C85B-4FE5-ABDF-8DBBFA93E3D8}">
      <dgm:prSet/>
      <dgm:spPr/>
      <dgm:t>
        <a:bodyPr/>
        <a:lstStyle/>
        <a:p>
          <a:endParaRPr lang="en-US"/>
        </a:p>
      </dgm:t>
    </dgm:pt>
    <dgm:pt modelId="{C50B22EC-033D-4DB2-880E-109D517D0EAB}">
      <dgm:prSet phldrT="[Text]"/>
      <dgm:spPr/>
      <dgm:t>
        <a:bodyPr/>
        <a:lstStyle/>
        <a:p>
          <a:r>
            <a:rPr lang="en-ID" dirty="0" smtClean="0"/>
            <a:t>Dedicated page</a:t>
          </a:r>
        </a:p>
      </dgm:t>
    </dgm:pt>
    <dgm:pt modelId="{B1A979CD-DF47-4E2E-95F8-985C6C77C9D1}" type="parTrans" cxnId="{BEBD96A4-E6E6-4E7A-8EBA-EEC8AB784C6C}">
      <dgm:prSet/>
      <dgm:spPr/>
      <dgm:t>
        <a:bodyPr/>
        <a:lstStyle/>
        <a:p>
          <a:endParaRPr lang="en-US"/>
        </a:p>
      </dgm:t>
    </dgm:pt>
    <dgm:pt modelId="{82FEBF50-9510-4338-882E-ABB5FE5038F6}" type="sibTrans" cxnId="{BEBD96A4-E6E6-4E7A-8EBA-EEC8AB784C6C}">
      <dgm:prSet/>
      <dgm:spPr/>
      <dgm:t>
        <a:bodyPr/>
        <a:lstStyle/>
        <a:p>
          <a:endParaRPr lang="en-US"/>
        </a:p>
      </dgm:t>
    </dgm:pt>
    <dgm:pt modelId="{F9218A5D-2578-416D-A60F-7553AE5E5698}">
      <dgm:prSet phldrT="[Text]"/>
      <dgm:spPr/>
      <dgm:t>
        <a:bodyPr/>
        <a:lstStyle/>
        <a:p>
          <a:r>
            <a:rPr lang="en-ID" dirty="0" smtClean="0"/>
            <a:t>Dedicated website</a:t>
          </a:r>
        </a:p>
      </dgm:t>
    </dgm:pt>
    <dgm:pt modelId="{AF17ECF5-B530-41A7-9F9A-11E30B491F7C}" type="parTrans" cxnId="{60D42A61-6EE1-4CE2-A929-C047FD7B3E32}">
      <dgm:prSet/>
      <dgm:spPr/>
      <dgm:t>
        <a:bodyPr/>
        <a:lstStyle/>
        <a:p>
          <a:endParaRPr lang="en-US"/>
        </a:p>
      </dgm:t>
    </dgm:pt>
    <dgm:pt modelId="{B769757D-296F-4E21-A283-FB90227E06A1}" type="sibTrans" cxnId="{60D42A61-6EE1-4CE2-A929-C047FD7B3E32}">
      <dgm:prSet/>
      <dgm:spPr/>
      <dgm:t>
        <a:bodyPr/>
        <a:lstStyle/>
        <a:p>
          <a:endParaRPr lang="en-US"/>
        </a:p>
      </dgm:t>
    </dgm:pt>
    <dgm:pt modelId="{9B5BD808-84DE-47D7-941D-32896F256999}">
      <dgm:prSet phldrT="[Text]"/>
      <dgm:spPr/>
      <dgm:t>
        <a:bodyPr/>
        <a:lstStyle/>
        <a:p>
          <a:r>
            <a:rPr lang="en-ID" dirty="0" smtClean="0"/>
            <a:t>All policy can be accessed in journal homepage</a:t>
          </a:r>
        </a:p>
      </dgm:t>
    </dgm:pt>
    <dgm:pt modelId="{ABF6B8AB-861F-4174-993A-0AF0E6D1941C}" type="parTrans" cxnId="{1F212EE0-3985-4305-BCD4-03A3AF932469}">
      <dgm:prSet/>
      <dgm:spPr/>
      <dgm:t>
        <a:bodyPr/>
        <a:lstStyle/>
        <a:p>
          <a:endParaRPr lang="en-US"/>
        </a:p>
      </dgm:t>
    </dgm:pt>
    <dgm:pt modelId="{AAE100CB-CD9F-443E-AF2F-95C889498593}" type="sibTrans" cxnId="{1F212EE0-3985-4305-BCD4-03A3AF932469}">
      <dgm:prSet/>
      <dgm:spPr/>
      <dgm:t>
        <a:bodyPr/>
        <a:lstStyle/>
        <a:p>
          <a:endParaRPr lang="en-US"/>
        </a:p>
      </dgm:t>
    </dgm:pt>
    <dgm:pt modelId="{57DBD489-C716-4EBA-9608-F89D329E85C4}">
      <dgm:prSet phldrT="[Text]"/>
      <dgm:spPr/>
      <dgm:t>
        <a:bodyPr/>
        <a:lstStyle/>
        <a:p>
          <a:r>
            <a:rPr lang="en-ID" dirty="0" smtClean="0"/>
            <a:t>Easy navigate</a:t>
          </a:r>
        </a:p>
      </dgm:t>
    </dgm:pt>
    <dgm:pt modelId="{568810E8-B6D2-4A99-BB3C-23AE46E34CF8}" type="parTrans" cxnId="{C2F8AAAB-F94A-4656-A020-821D5B481C75}">
      <dgm:prSet/>
      <dgm:spPr/>
      <dgm:t>
        <a:bodyPr/>
        <a:lstStyle/>
        <a:p>
          <a:endParaRPr lang="en-US"/>
        </a:p>
      </dgm:t>
    </dgm:pt>
    <dgm:pt modelId="{B64AB781-68CE-4A62-B103-B6FBB4819C6C}" type="sibTrans" cxnId="{C2F8AAAB-F94A-4656-A020-821D5B481C75}">
      <dgm:prSet/>
      <dgm:spPr/>
      <dgm:t>
        <a:bodyPr/>
        <a:lstStyle/>
        <a:p>
          <a:endParaRPr lang="en-US"/>
        </a:p>
      </dgm:t>
    </dgm:pt>
    <dgm:pt modelId="{C280B17C-C928-4ABC-A1CC-5BE4E5C91660}">
      <dgm:prSet phldrT="[Text]"/>
      <dgm:spPr/>
      <dgm:t>
        <a:bodyPr/>
        <a:lstStyle/>
        <a:p>
          <a:r>
            <a:rPr lang="en-ID" dirty="0" smtClean="0"/>
            <a:t>Clear Editorial Identity</a:t>
          </a:r>
        </a:p>
      </dgm:t>
    </dgm:pt>
    <dgm:pt modelId="{C371D94F-4DDA-492B-9847-8A7740F4431F}" type="parTrans" cxnId="{686B7232-4A00-4306-9165-B584CE6FC173}">
      <dgm:prSet/>
      <dgm:spPr/>
      <dgm:t>
        <a:bodyPr/>
        <a:lstStyle/>
        <a:p>
          <a:endParaRPr lang="en-US"/>
        </a:p>
      </dgm:t>
    </dgm:pt>
    <dgm:pt modelId="{A284AC2D-84F6-4001-9980-FABF28F7FC48}" type="sibTrans" cxnId="{686B7232-4A00-4306-9165-B584CE6FC173}">
      <dgm:prSet/>
      <dgm:spPr/>
      <dgm:t>
        <a:bodyPr/>
        <a:lstStyle/>
        <a:p>
          <a:endParaRPr lang="en-US"/>
        </a:p>
      </dgm:t>
    </dgm:pt>
    <dgm:pt modelId="{41F226CD-D198-4719-AEC8-987366202DF7}">
      <dgm:prSet phldrT="[Text]"/>
      <dgm:spPr/>
      <dgm:t>
        <a:bodyPr/>
        <a:lstStyle/>
        <a:p>
          <a:r>
            <a:rPr lang="en-ID" dirty="0" smtClean="0"/>
            <a:t>Clear peer review or editorial process</a:t>
          </a:r>
        </a:p>
      </dgm:t>
    </dgm:pt>
    <dgm:pt modelId="{D9F7A1F1-4313-44AF-B3F4-09BB21965E93}" type="parTrans" cxnId="{C6CAA9DB-02DF-41E4-B97A-137678F01C08}">
      <dgm:prSet/>
      <dgm:spPr/>
      <dgm:t>
        <a:bodyPr/>
        <a:lstStyle/>
        <a:p>
          <a:endParaRPr lang="en-US"/>
        </a:p>
      </dgm:t>
    </dgm:pt>
    <dgm:pt modelId="{6413CB24-113B-4CFD-8AD6-4F7342343D70}" type="sibTrans" cxnId="{C6CAA9DB-02DF-41E4-B97A-137678F01C08}">
      <dgm:prSet/>
      <dgm:spPr/>
      <dgm:t>
        <a:bodyPr/>
        <a:lstStyle/>
        <a:p>
          <a:endParaRPr lang="en-US"/>
        </a:p>
      </dgm:t>
    </dgm:pt>
    <dgm:pt modelId="{04D91574-8E3B-4B2F-A717-D1818F01A986}">
      <dgm:prSet phldrT="[Text]"/>
      <dgm:spPr/>
      <dgm:t>
        <a:bodyPr/>
        <a:lstStyle/>
        <a:p>
          <a:r>
            <a:rPr lang="en-ID" dirty="0" smtClean="0"/>
            <a:t>Clear author guidelines URL</a:t>
          </a:r>
        </a:p>
      </dgm:t>
    </dgm:pt>
    <dgm:pt modelId="{C6A66650-431E-4907-876F-1B4C88AD709D}" type="parTrans" cxnId="{26A7C427-A84E-45C3-974D-EE7C7132DB99}">
      <dgm:prSet/>
      <dgm:spPr/>
      <dgm:t>
        <a:bodyPr/>
        <a:lstStyle/>
        <a:p>
          <a:endParaRPr lang="en-US"/>
        </a:p>
      </dgm:t>
    </dgm:pt>
    <dgm:pt modelId="{41135764-9597-4C8F-A026-46B33DC5DF1F}" type="sibTrans" cxnId="{26A7C427-A84E-45C3-974D-EE7C7132DB99}">
      <dgm:prSet/>
      <dgm:spPr/>
      <dgm:t>
        <a:bodyPr/>
        <a:lstStyle/>
        <a:p>
          <a:endParaRPr lang="en-US"/>
        </a:p>
      </dgm:t>
    </dgm:pt>
    <dgm:pt modelId="{B24DF2D7-24BA-4354-A583-C16381B7FEE3}">
      <dgm:prSet phldrT="[Text]"/>
      <dgm:spPr/>
      <dgm:t>
        <a:bodyPr/>
        <a:lstStyle/>
        <a:p>
          <a:r>
            <a:rPr lang="en-ID" dirty="0" smtClean="0"/>
            <a:t>Clear Publication Charges)</a:t>
          </a:r>
        </a:p>
      </dgm:t>
    </dgm:pt>
    <dgm:pt modelId="{97B42251-B79F-4699-98A4-31107356FEE4}" type="parTrans" cxnId="{A65A5AC7-4A5D-4931-9FEC-3248C7005A68}">
      <dgm:prSet/>
      <dgm:spPr/>
      <dgm:t>
        <a:bodyPr/>
        <a:lstStyle/>
        <a:p>
          <a:endParaRPr lang="en-US"/>
        </a:p>
      </dgm:t>
    </dgm:pt>
    <dgm:pt modelId="{AB9A92D2-7419-4898-B068-7DA3BFE928A9}" type="sibTrans" cxnId="{A65A5AC7-4A5D-4931-9FEC-3248C7005A68}">
      <dgm:prSet/>
      <dgm:spPr/>
      <dgm:t>
        <a:bodyPr/>
        <a:lstStyle/>
        <a:p>
          <a:endParaRPr lang="en-US"/>
        </a:p>
      </dgm:t>
    </dgm:pt>
    <dgm:pt modelId="{CAF669C7-01BF-4BD3-8A1C-49C865499648}">
      <dgm:prSet phldrT="[Text]"/>
      <dgm:spPr/>
      <dgm:t>
        <a:bodyPr/>
        <a:lstStyle/>
        <a:p>
          <a:r>
            <a:rPr lang="en-ID" dirty="0" smtClean="0"/>
            <a:t>OA Statement</a:t>
          </a:r>
        </a:p>
      </dgm:t>
    </dgm:pt>
    <dgm:pt modelId="{C0BFB40F-A697-4590-92CA-9EBC83A80A6D}" type="parTrans" cxnId="{85B95ACA-273A-4845-A7E6-0642BA401175}">
      <dgm:prSet/>
      <dgm:spPr/>
      <dgm:t>
        <a:bodyPr/>
        <a:lstStyle/>
        <a:p>
          <a:endParaRPr lang="en-US"/>
        </a:p>
      </dgm:t>
    </dgm:pt>
    <dgm:pt modelId="{B56BCDCD-8158-4859-B443-B08A6AC7C7DC}" type="sibTrans" cxnId="{85B95ACA-273A-4845-A7E6-0642BA401175}">
      <dgm:prSet/>
      <dgm:spPr/>
      <dgm:t>
        <a:bodyPr/>
        <a:lstStyle/>
        <a:p>
          <a:endParaRPr lang="en-US"/>
        </a:p>
      </dgm:t>
    </dgm:pt>
    <dgm:pt modelId="{0E938052-960C-4822-9589-0F20CC4BC5D1}">
      <dgm:prSet phldrT="[Text]"/>
      <dgm:spPr/>
      <dgm:t>
        <a:bodyPr/>
        <a:lstStyle/>
        <a:p>
          <a:r>
            <a:rPr lang="en-ID" dirty="0" smtClean="0"/>
            <a:t>Copyright and License notice</a:t>
          </a:r>
        </a:p>
      </dgm:t>
    </dgm:pt>
    <dgm:pt modelId="{38578D51-3C59-4A73-AC6D-69891D805BCD}" type="parTrans" cxnId="{5926A113-91F0-41C7-BF96-CCBDEE49B6E4}">
      <dgm:prSet/>
      <dgm:spPr/>
      <dgm:t>
        <a:bodyPr/>
        <a:lstStyle/>
        <a:p>
          <a:endParaRPr lang="en-US"/>
        </a:p>
      </dgm:t>
    </dgm:pt>
    <dgm:pt modelId="{BC14DCCD-A767-473B-8352-7F099DA54F91}" type="sibTrans" cxnId="{5926A113-91F0-41C7-BF96-CCBDEE49B6E4}">
      <dgm:prSet/>
      <dgm:spPr/>
      <dgm:t>
        <a:bodyPr/>
        <a:lstStyle/>
        <a:p>
          <a:endParaRPr lang="en-US"/>
        </a:p>
      </dgm:t>
    </dgm:pt>
    <dgm:pt modelId="{1927B042-4B8E-4348-8170-D2D5A58064C5}" type="pres">
      <dgm:prSet presAssocID="{798E4D29-C1CF-4A81-90DB-8D7CABCBEAA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57C7429-1D07-4A8E-A9A2-ADB2392AC3AE}" type="pres">
      <dgm:prSet presAssocID="{AE96FD64-9748-4BCE-951B-CB16D5FAC9D0}" presName="node" presStyleLbl="node1" presStyleIdx="0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EA48DC-97AD-459E-8379-4784211A97C7}" type="pres">
      <dgm:prSet presAssocID="{C9ADA2C4-C05C-45E1-8C8F-3BE7BF562CFD}" presName="sibTrans" presStyleCnt="0"/>
      <dgm:spPr/>
      <dgm:t>
        <a:bodyPr/>
        <a:lstStyle/>
        <a:p>
          <a:endParaRPr lang="en-US"/>
        </a:p>
      </dgm:t>
    </dgm:pt>
    <dgm:pt modelId="{D8BF7D02-1EA6-4D77-AE82-38CB479E00C9}" type="pres">
      <dgm:prSet presAssocID="{53186F0E-945C-4685-8A1C-CF79EBE83B63}" presName="node" presStyleLbl="node1" presStyleIdx="1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AA4FA4-FB9E-4151-BC0B-A0270611D163}" type="pres">
      <dgm:prSet presAssocID="{925FF47F-3157-4464-9B9F-03EA6F138F45}" presName="sibTrans" presStyleCnt="0"/>
      <dgm:spPr/>
      <dgm:t>
        <a:bodyPr/>
        <a:lstStyle/>
        <a:p>
          <a:endParaRPr lang="en-US"/>
        </a:p>
      </dgm:t>
    </dgm:pt>
    <dgm:pt modelId="{886D76CC-CE14-43C4-9F26-785312B5AC4F}" type="pres">
      <dgm:prSet presAssocID="{5689D4A4-0BCE-4FC3-BEC2-31D3723DB3CA}" presName="node" presStyleLbl="node1" presStyleIdx="2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F63B17-6C9F-4EF1-9AB8-505713CA19A8}" type="pres">
      <dgm:prSet presAssocID="{96431EDA-8B9A-49C3-9057-151207AADC37}" presName="sibTrans" presStyleCnt="0"/>
      <dgm:spPr/>
      <dgm:t>
        <a:bodyPr/>
        <a:lstStyle/>
        <a:p>
          <a:endParaRPr lang="en-US"/>
        </a:p>
      </dgm:t>
    </dgm:pt>
    <dgm:pt modelId="{B3168A9A-E122-46C5-937F-D3625A1478B1}" type="pres">
      <dgm:prSet presAssocID="{A2247229-464C-4AFC-8CAF-CD08D7CAF1AE}" presName="node" presStyleLbl="node1" presStyleIdx="3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A7D556-5869-4C91-A770-299099CA6E58}" type="pres">
      <dgm:prSet presAssocID="{AFC0C74A-512D-4A6C-A46F-E04997CA7B95}" presName="sibTrans" presStyleCnt="0"/>
      <dgm:spPr/>
      <dgm:t>
        <a:bodyPr/>
        <a:lstStyle/>
        <a:p>
          <a:endParaRPr lang="en-US"/>
        </a:p>
      </dgm:t>
    </dgm:pt>
    <dgm:pt modelId="{90951563-88C5-438E-AC88-55000B0D8F6B}" type="pres">
      <dgm:prSet presAssocID="{C50B22EC-033D-4DB2-880E-109D517D0EAB}" presName="node" presStyleLbl="node1" presStyleIdx="4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C7C923-5D2B-49F8-BCFA-C8C83071D7E0}" type="pres">
      <dgm:prSet presAssocID="{82FEBF50-9510-4338-882E-ABB5FE5038F6}" presName="sibTrans" presStyleCnt="0"/>
      <dgm:spPr/>
      <dgm:t>
        <a:bodyPr/>
        <a:lstStyle/>
        <a:p>
          <a:endParaRPr lang="en-US"/>
        </a:p>
      </dgm:t>
    </dgm:pt>
    <dgm:pt modelId="{8038AA1D-6110-4F53-A338-1D6670DB0EAD}" type="pres">
      <dgm:prSet presAssocID="{F9218A5D-2578-416D-A60F-7553AE5E5698}" presName="node" presStyleLbl="node1" presStyleIdx="5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7791F9-59E0-437C-BAAF-E6AFEC636EF3}" type="pres">
      <dgm:prSet presAssocID="{B769757D-296F-4E21-A283-FB90227E06A1}" presName="sibTrans" presStyleCnt="0"/>
      <dgm:spPr/>
      <dgm:t>
        <a:bodyPr/>
        <a:lstStyle/>
        <a:p>
          <a:endParaRPr lang="en-US"/>
        </a:p>
      </dgm:t>
    </dgm:pt>
    <dgm:pt modelId="{B6CEE763-6C61-467A-A9F9-5C1F016CFE6F}" type="pres">
      <dgm:prSet presAssocID="{9B5BD808-84DE-47D7-941D-32896F256999}" presName="node" presStyleLbl="node1" presStyleIdx="6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6DC17C-8E89-4B99-B1C0-A6E4F8C67FBC}" type="pres">
      <dgm:prSet presAssocID="{AAE100CB-CD9F-443E-AF2F-95C889498593}" presName="sibTrans" presStyleCnt="0"/>
      <dgm:spPr/>
      <dgm:t>
        <a:bodyPr/>
        <a:lstStyle/>
        <a:p>
          <a:endParaRPr lang="en-US"/>
        </a:p>
      </dgm:t>
    </dgm:pt>
    <dgm:pt modelId="{63929FB3-D78E-42E0-A5BD-EB678ACB0D3F}" type="pres">
      <dgm:prSet presAssocID="{57DBD489-C716-4EBA-9608-F89D329E85C4}" presName="node" presStyleLbl="node1" presStyleIdx="7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685671-2669-4A87-AF44-EE48D55A1DEF}" type="pres">
      <dgm:prSet presAssocID="{B64AB781-68CE-4A62-B103-B6FBB4819C6C}" presName="sibTrans" presStyleCnt="0"/>
      <dgm:spPr/>
      <dgm:t>
        <a:bodyPr/>
        <a:lstStyle/>
        <a:p>
          <a:endParaRPr lang="en-US"/>
        </a:p>
      </dgm:t>
    </dgm:pt>
    <dgm:pt modelId="{BAC4902F-8A69-4EB1-A578-0E35E317CD81}" type="pres">
      <dgm:prSet presAssocID="{C280B17C-C928-4ABC-A1CC-5BE4E5C91660}" presName="node" presStyleLbl="node1" presStyleIdx="8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833BC0-B45C-4301-BFA9-1F0BA7205A01}" type="pres">
      <dgm:prSet presAssocID="{A284AC2D-84F6-4001-9980-FABF28F7FC48}" presName="sibTrans" presStyleCnt="0"/>
      <dgm:spPr/>
      <dgm:t>
        <a:bodyPr/>
        <a:lstStyle/>
        <a:p>
          <a:endParaRPr lang="en-US"/>
        </a:p>
      </dgm:t>
    </dgm:pt>
    <dgm:pt modelId="{22B0D1DB-F909-4727-AEFF-90E897264728}" type="pres">
      <dgm:prSet presAssocID="{41F226CD-D198-4719-AEC8-987366202DF7}" presName="node" presStyleLbl="node1" presStyleIdx="9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FADD71-5EFE-43C2-AB7E-6F2BBC6D22C8}" type="pres">
      <dgm:prSet presAssocID="{6413CB24-113B-4CFD-8AD6-4F7342343D70}" presName="sibTrans" presStyleCnt="0"/>
      <dgm:spPr/>
      <dgm:t>
        <a:bodyPr/>
        <a:lstStyle/>
        <a:p>
          <a:endParaRPr lang="en-US"/>
        </a:p>
      </dgm:t>
    </dgm:pt>
    <dgm:pt modelId="{4D6601B0-FEF2-4971-95BB-785792A445FC}" type="pres">
      <dgm:prSet presAssocID="{04D91574-8E3B-4B2F-A717-D1818F01A986}" presName="node" presStyleLbl="node1" presStyleIdx="10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87423D-C4E6-4307-9B1C-E940788E62B7}" type="pres">
      <dgm:prSet presAssocID="{41135764-9597-4C8F-A026-46B33DC5DF1F}" presName="sibTrans" presStyleCnt="0"/>
      <dgm:spPr/>
      <dgm:t>
        <a:bodyPr/>
        <a:lstStyle/>
        <a:p>
          <a:endParaRPr lang="en-US"/>
        </a:p>
      </dgm:t>
    </dgm:pt>
    <dgm:pt modelId="{D5D07841-EB84-4D1B-8942-B49B6D3CF59B}" type="pres">
      <dgm:prSet presAssocID="{B24DF2D7-24BA-4354-A583-C16381B7FEE3}" presName="node" presStyleLbl="node1" presStyleIdx="11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A8D2A8-32C3-44D3-9B01-53A0BB8F0BCE}" type="pres">
      <dgm:prSet presAssocID="{AB9A92D2-7419-4898-B068-7DA3BFE928A9}" presName="sibTrans" presStyleCnt="0"/>
      <dgm:spPr/>
      <dgm:t>
        <a:bodyPr/>
        <a:lstStyle/>
        <a:p>
          <a:endParaRPr lang="en-US"/>
        </a:p>
      </dgm:t>
    </dgm:pt>
    <dgm:pt modelId="{3782E42E-BE5C-4091-A488-17B80AA44726}" type="pres">
      <dgm:prSet presAssocID="{CAF669C7-01BF-4BD3-8A1C-49C865499648}" presName="node" presStyleLbl="node1" presStyleIdx="12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521D3B-DAC2-48D7-84F7-314977A47C5F}" type="pres">
      <dgm:prSet presAssocID="{B56BCDCD-8158-4859-B443-B08A6AC7C7DC}" presName="sibTrans" presStyleCnt="0"/>
      <dgm:spPr/>
      <dgm:t>
        <a:bodyPr/>
        <a:lstStyle/>
        <a:p>
          <a:endParaRPr lang="en-US"/>
        </a:p>
      </dgm:t>
    </dgm:pt>
    <dgm:pt modelId="{AB3603D1-C7F4-490A-999F-C6C9860314E1}" type="pres">
      <dgm:prSet presAssocID="{0E938052-960C-4822-9589-0F20CC4BC5D1}" presName="node" presStyleLbl="node1" presStyleIdx="13" presStyleCnt="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BB7618F-C20F-4B1B-97BE-17438C82109C}" type="presOf" srcId="{53186F0E-945C-4685-8A1C-CF79EBE83B63}" destId="{D8BF7D02-1EA6-4D77-AE82-38CB479E00C9}" srcOrd="0" destOrd="0" presId="urn:microsoft.com/office/officeart/2005/8/layout/default"/>
    <dgm:cxn modelId="{FA3BB697-51D6-4853-8DA8-4B0401AD1C55}" type="presOf" srcId="{9B5BD808-84DE-47D7-941D-32896F256999}" destId="{B6CEE763-6C61-467A-A9F9-5C1F016CFE6F}" srcOrd="0" destOrd="0" presId="urn:microsoft.com/office/officeart/2005/8/layout/default"/>
    <dgm:cxn modelId="{0D7E1900-61D1-4B55-8C85-475C5790256A}" type="presOf" srcId="{5689D4A4-0BCE-4FC3-BEC2-31D3723DB3CA}" destId="{886D76CC-CE14-43C4-9F26-785312B5AC4F}" srcOrd="0" destOrd="0" presId="urn:microsoft.com/office/officeart/2005/8/layout/default"/>
    <dgm:cxn modelId="{5926A113-91F0-41C7-BF96-CCBDEE49B6E4}" srcId="{798E4D29-C1CF-4A81-90DB-8D7CABCBEAA7}" destId="{0E938052-960C-4822-9589-0F20CC4BC5D1}" srcOrd="13" destOrd="0" parTransId="{38578D51-3C59-4A73-AC6D-69891D805BCD}" sibTransId="{BC14DCCD-A767-473B-8352-7F099DA54F91}"/>
    <dgm:cxn modelId="{42070160-6536-4B22-B653-B0FCB69DC7AB}" type="presOf" srcId="{0E938052-960C-4822-9589-0F20CC4BC5D1}" destId="{AB3603D1-C7F4-490A-999F-C6C9860314E1}" srcOrd="0" destOrd="0" presId="urn:microsoft.com/office/officeart/2005/8/layout/default"/>
    <dgm:cxn modelId="{60D42A61-6EE1-4CE2-A929-C047FD7B3E32}" srcId="{798E4D29-C1CF-4A81-90DB-8D7CABCBEAA7}" destId="{F9218A5D-2578-416D-A60F-7553AE5E5698}" srcOrd="5" destOrd="0" parTransId="{AF17ECF5-B530-41A7-9F9A-11E30B491F7C}" sibTransId="{B769757D-296F-4E21-A283-FB90227E06A1}"/>
    <dgm:cxn modelId="{32588CCC-C59D-4033-8294-147F35619751}" type="presOf" srcId="{04D91574-8E3B-4B2F-A717-D1818F01A986}" destId="{4D6601B0-FEF2-4971-95BB-785792A445FC}" srcOrd="0" destOrd="0" presId="urn:microsoft.com/office/officeart/2005/8/layout/default"/>
    <dgm:cxn modelId="{686B7232-4A00-4306-9165-B584CE6FC173}" srcId="{798E4D29-C1CF-4A81-90DB-8D7CABCBEAA7}" destId="{C280B17C-C928-4ABC-A1CC-5BE4E5C91660}" srcOrd="8" destOrd="0" parTransId="{C371D94F-4DDA-492B-9847-8A7740F4431F}" sibTransId="{A284AC2D-84F6-4001-9980-FABF28F7FC48}"/>
    <dgm:cxn modelId="{8AD7F3E8-8359-4816-B2C6-C278AC52A259}" type="presOf" srcId="{C50B22EC-033D-4DB2-880E-109D517D0EAB}" destId="{90951563-88C5-438E-AC88-55000B0D8F6B}" srcOrd="0" destOrd="0" presId="urn:microsoft.com/office/officeart/2005/8/layout/default"/>
    <dgm:cxn modelId="{688DDF5B-3BF6-4E56-98D7-C6BA59715C43}" type="presOf" srcId="{798E4D29-C1CF-4A81-90DB-8D7CABCBEAA7}" destId="{1927B042-4B8E-4348-8170-D2D5A58064C5}" srcOrd="0" destOrd="0" presId="urn:microsoft.com/office/officeart/2005/8/layout/default"/>
    <dgm:cxn modelId="{6D94A504-9B00-4043-8DCF-27EFCD25F638}" type="presOf" srcId="{A2247229-464C-4AFC-8CAF-CD08D7CAF1AE}" destId="{B3168A9A-E122-46C5-937F-D3625A1478B1}" srcOrd="0" destOrd="0" presId="urn:microsoft.com/office/officeart/2005/8/layout/default"/>
    <dgm:cxn modelId="{91A0F4EB-43EF-485A-88E7-4214CD340A20}" type="presOf" srcId="{41F226CD-D198-4719-AEC8-987366202DF7}" destId="{22B0D1DB-F909-4727-AEFF-90E897264728}" srcOrd="0" destOrd="0" presId="urn:microsoft.com/office/officeart/2005/8/layout/default"/>
    <dgm:cxn modelId="{C2F8AAAB-F94A-4656-A020-821D5B481C75}" srcId="{798E4D29-C1CF-4A81-90DB-8D7CABCBEAA7}" destId="{57DBD489-C716-4EBA-9608-F89D329E85C4}" srcOrd="7" destOrd="0" parTransId="{568810E8-B6D2-4A99-BB3C-23AE46E34CF8}" sibTransId="{B64AB781-68CE-4A62-B103-B6FBB4819C6C}"/>
    <dgm:cxn modelId="{6684E76C-C39D-4277-B5AD-C6541469EDD7}" srcId="{798E4D29-C1CF-4A81-90DB-8D7CABCBEAA7}" destId="{5689D4A4-0BCE-4FC3-BEC2-31D3723DB3CA}" srcOrd="2" destOrd="0" parTransId="{88050E6C-CA97-43DC-BB35-8CD58DBD0360}" sibTransId="{96431EDA-8B9A-49C3-9057-151207AADC37}"/>
    <dgm:cxn modelId="{BEBD96A4-E6E6-4E7A-8EBA-EEC8AB784C6C}" srcId="{798E4D29-C1CF-4A81-90DB-8D7CABCBEAA7}" destId="{C50B22EC-033D-4DB2-880E-109D517D0EAB}" srcOrd="4" destOrd="0" parTransId="{B1A979CD-DF47-4E2E-95F8-985C6C77C9D1}" sibTransId="{82FEBF50-9510-4338-882E-ABB5FE5038F6}"/>
    <dgm:cxn modelId="{26A7C427-A84E-45C3-974D-EE7C7132DB99}" srcId="{798E4D29-C1CF-4A81-90DB-8D7CABCBEAA7}" destId="{04D91574-8E3B-4B2F-A717-D1818F01A986}" srcOrd="10" destOrd="0" parTransId="{C6A66650-431E-4907-876F-1B4C88AD709D}" sibTransId="{41135764-9597-4C8F-A026-46B33DC5DF1F}"/>
    <dgm:cxn modelId="{E908A699-474C-4484-BA70-0F5DCDFAAC8A}" type="presOf" srcId="{AE96FD64-9748-4BCE-951B-CB16D5FAC9D0}" destId="{257C7429-1D07-4A8E-A9A2-ADB2392AC3AE}" srcOrd="0" destOrd="0" presId="urn:microsoft.com/office/officeart/2005/8/layout/default"/>
    <dgm:cxn modelId="{4E7F8CF9-CF71-4DA8-A9A1-0AA75814AC3B}" type="presOf" srcId="{57DBD489-C716-4EBA-9608-F89D329E85C4}" destId="{63929FB3-D78E-42E0-A5BD-EB678ACB0D3F}" srcOrd="0" destOrd="0" presId="urn:microsoft.com/office/officeart/2005/8/layout/default"/>
    <dgm:cxn modelId="{D1D1AE6A-C85B-4FE5-ABDF-8DBBFA93E3D8}" srcId="{798E4D29-C1CF-4A81-90DB-8D7CABCBEAA7}" destId="{A2247229-464C-4AFC-8CAF-CD08D7CAF1AE}" srcOrd="3" destOrd="0" parTransId="{26767554-106C-4081-B99B-085A0F60E313}" sibTransId="{AFC0C74A-512D-4A6C-A46F-E04997CA7B95}"/>
    <dgm:cxn modelId="{AAC415BC-C392-45B1-9D2F-536571B80F52}" type="presOf" srcId="{CAF669C7-01BF-4BD3-8A1C-49C865499648}" destId="{3782E42E-BE5C-4091-A488-17B80AA44726}" srcOrd="0" destOrd="0" presId="urn:microsoft.com/office/officeart/2005/8/layout/default"/>
    <dgm:cxn modelId="{D6FA66AD-DDE3-40F5-ABAD-0EDF6462ACB3}" type="presOf" srcId="{C280B17C-C928-4ABC-A1CC-5BE4E5C91660}" destId="{BAC4902F-8A69-4EB1-A578-0E35E317CD81}" srcOrd="0" destOrd="0" presId="urn:microsoft.com/office/officeart/2005/8/layout/default"/>
    <dgm:cxn modelId="{52A541EA-4EF6-4C25-AC71-36AD3EA4F5BC}" srcId="{798E4D29-C1CF-4A81-90DB-8D7CABCBEAA7}" destId="{53186F0E-945C-4685-8A1C-CF79EBE83B63}" srcOrd="1" destOrd="0" parTransId="{EE90474D-B7A6-4549-84C3-357252EC4DBA}" sibTransId="{925FF47F-3157-4464-9B9F-03EA6F138F45}"/>
    <dgm:cxn modelId="{C6CAA9DB-02DF-41E4-B97A-137678F01C08}" srcId="{798E4D29-C1CF-4A81-90DB-8D7CABCBEAA7}" destId="{41F226CD-D198-4719-AEC8-987366202DF7}" srcOrd="9" destOrd="0" parTransId="{D9F7A1F1-4313-44AF-B3F4-09BB21965E93}" sibTransId="{6413CB24-113B-4CFD-8AD6-4F7342343D70}"/>
    <dgm:cxn modelId="{A65A5AC7-4A5D-4931-9FEC-3248C7005A68}" srcId="{798E4D29-C1CF-4A81-90DB-8D7CABCBEAA7}" destId="{B24DF2D7-24BA-4354-A583-C16381B7FEE3}" srcOrd="11" destOrd="0" parTransId="{97B42251-B79F-4699-98A4-31107356FEE4}" sibTransId="{AB9A92D2-7419-4898-B068-7DA3BFE928A9}"/>
    <dgm:cxn modelId="{1F212EE0-3985-4305-BCD4-03A3AF932469}" srcId="{798E4D29-C1CF-4A81-90DB-8D7CABCBEAA7}" destId="{9B5BD808-84DE-47D7-941D-32896F256999}" srcOrd="6" destOrd="0" parTransId="{ABF6B8AB-861F-4174-993A-0AF0E6D1941C}" sibTransId="{AAE100CB-CD9F-443E-AF2F-95C889498593}"/>
    <dgm:cxn modelId="{0FDC96F0-9A4C-44C7-8D05-0B677FB016FA}" type="presOf" srcId="{B24DF2D7-24BA-4354-A583-C16381B7FEE3}" destId="{D5D07841-EB84-4D1B-8942-B49B6D3CF59B}" srcOrd="0" destOrd="0" presId="urn:microsoft.com/office/officeart/2005/8/layout/default"/>
    <dgm:cxn modelId="{E8850B48-7F80-4669-A5C6-B2849620B226}" srcId="{798E4D29-C1CF-4A81-90DB-8D7CABCBEAA7}" destId="{AE96FD64-9748-4BCE-951B-CB16D5FAC9D0}" srcOrd="0" destOrd="0" parTransId="{2CBA02FC-9104-42BA-9129-2547FFAD6BB1}" sibTransId="{C9ADA2C4-C05C-45E1-8C8F-3BE7BF562CFD}"/>
    <dgm:cxn modelId="{85B95ACA-273A-4845-A7E6-0642BA401175}" srcId="{798E4D29-C1CF-4A81-90DB-8D7CABCBEAA7}" destId="{CAF669C7-01BF-4BD3-8A1C-49C865499648}" srcOrd="12" destOrd="0" parTransId="{C0BFB40F-A697-4590-92CA-9EBC83A80A6D}" sibTransId="{B56BCDCD-8158-4859-B443-B08A6AC7C7DC}"/>
    <dgm:cxn modelId="{CF132F21-D44E-475C-8504-6E7386BD2EED}" type="presOf" srcId="{F9218A5D-2578-416D-A60F-7553AE5E5698}" destId="{8038AA1D-6110-4F53-A338-1D6670DB0EAD}" srcOrd="0" destOrd="0" presId="urn:microsoft.com/office/officeart/2005/8/layout/default"/>
    <dgm:cxn modelId="{B9E7E2BD-5261-4150-9C8D-0E7CA2061CCA}" type="presParOf" srcId="{1927B042-4B8E-4348-8170-D2D5A58064C5}" destId="{257C7429-1D07-4A8E-A9A2-ADB2392AC3AE}" srcOrd="0" destOrd="0" presId="urn:microsoft.com/office/officeart/2005/8/layout/default"/>
    <dgm:cxn modelId="{64F99C06-A912-46E1-B71F-C2B6433EC61E}" type="presParOf" srcId="{1927B042-4B8E-4348-8170-D2D5A58064C5}" destId="{6EEA48DC-97AD-459E-8379-4784211A97C7}" srcOrd="1" destOrd="0" presId="urn:microsoft.com/office/officeart/2005/8/layout/default"/>
    <dgm:cxn modelId="{6C6DC1A9-FE11-4456-A8FF-E3426AF67609}" type="presParOf" srcId="{1927B042-4B8E-4348-8170-D2D5A58064C5}" destId="{D8BF7D02-1EA6-4D77-AE82-38CB479E00C9}" srcOrd="2" destOrd="0" presId="urn:microsoft.com/office/officeart/2005/8/layout/default"/>
    <dgm:cxn modelId="{4D212F07-0D88-4146-A79D-84DC41FD9757}" type="presParOf" srcId="{1927B042-4B8E-4348-8170-D2D5A58064C5}" destId="{A4AA4FA4-FB9E-4151-BC0B-A0270611D163}" srcOrd="3" destOrd="0" presId="urn:microsoft.com/office/officeart/2005/8/layout/default"/>
    <dgm:cxn modelId="{D5AA804C-C9C5-48AC-8B41-87D989C0A50C}" type="presParOf" srcId="{1927B042-4B8E-4348-8170-D2D5A58064C5}" destId="{886D76CC-CE14-43C4-9F26-785312B5AC4F}" srcOrd="4" destOrd="0" presId="urn:microsoft.com/office/officeart/2005/8/layout/default"/>
    <dgm:cxn modelId="{D159EB04-1E8F-452F-B7BB-4A1FA1DDF1CC}" type="presParOf" srcId="{1927B042-4B8E-4348-8170-D2D5A58064C5}" destId="{30F63B17-6C9F-4EF1-9AB8-505713CA19A8}" srcOrd="5" destOrd="0" presId="urn:microsoft.com/office/officeart/2005/8/layout/default"/>
    <dgm:cxn modelId="{BA69A826-5FBF-4405-BF17-6722075296CE}" type="presParOf" srcId="{1927B042-4B8E-4348-8170-D2D5A58064C5}" destId="{B3168A9A-E122-46C5-937F-D3625A1478B1}" srcOrd="6" destOrd="0" presId="urn:microsoft.com/office/officeart/2005/8/layout/default"/>
    <dgm:cxn modelId="{373646FD-1689-4575-93DE-968370E95460}" type="presParOf" srcId="{1927B042-4B8E-4348-8170-D2D5A58064C5}" destId="{47A7D556-5869-4C91-A770-299099CA6E58}" srcOrd="7" destOrd="0" presId="urn:microsoft.com/office/officeart/2005/8/layout/default"/>
    <dgm:cxn modelId="{29D24CB7-FE7F-43E6-AC63-6A8F827E83F5}" type="presParOf" srcId="{1927B042-4B8E-4348-8170-D2D5A58064C5}" destId="{90951563-88C5-438E-AC88-55000B0D8F6B}" srcOrd="8" destOrd="0" presId="urn:microsoft.com/office/officeart/2005/8/layout/default"/>
    <dgm:cxn modelId="{13C9E8C0-4816-4230-878C-424C0437A185}" type="presParOf" srcId="{1927B042-4B8E-4348-8170-D2D5A58064C5}" destId="{34C7C923-5D2B-49F8-BCFA-C8C83071D7E0}" srcOrd="9" destOrd="0" presId="urn:microsoft.com/office/officeart/2005/8/layout/default"/>
    <dgm:cxn modelId="{F455F0C2-3D96-4237-98EC-A345E78A7267}" type="presParOf" srcId="{1927B042-4B8E-4348-8170-D2D5A58064C5}" destId="{8038AA1D-6110-4F53-A338-1D6670DB0EAD}" srcOrd="10" destOrd="0" presId="urn:microsoft.com/office/officeart/2005/8/layout/default"/>
    <dgm:cxn modelId="{30AAA031-F7A9-4173-A424-4AD67EB4E0C3}" type="presParOf" srcId="{1927B042-4B8E-4348-8170-D2D5A58064C5}" destId="{D07791F9-59E0-437C-BAAF-E6AFEC636EF3}" srcOrd="11" destOrd="0" presId="urn:microsoft.com/office/officeart/2005/8/layout/default"/>
    <dgm:cxn modelId="{3809C983-8B0C-4B42-8365-071C81C885CB}" type="presParOf" srcId="{1927B042-4B8E-4348-8170-D2D5A58064C5}" destId="{B6CEE763-6C61-467A-A9F9-5C1F016CFE6F}" srcOrd="12" destOrd="0" presId="urn:microsoft.com/office/officeart/2005/8/layout/default"/>
    <dgm:cxn modelId="{70714E6A-8FB1-4A3D-A7C9-53FD22E9DEBF}" type="presParOf" srcId="{1927B042-4B8E-4348-8170-D2D5A58064C5}" destId="{526DC17C-8E89-4B99-B1C0-A6E4F8C67FBC}" srcOrd="13" destOrd="0" presId="urn:microsoft.com/office/officeart/2005/8/layout/default"/>
    <dgm:cxn modelId="{ED644839-0102-4234-A70B-7A06BA620E93}" type="presParOf" srcId="{1927B042-4B8E-4348-8170-D2D5A58064C5}" destId="{63929FB3-D78E-42E0-A5BD-EB678ACB0D3F}" srcOrd="14" destOrd="0" presId="urn:microsoft.com/office/officeart/2005/8/layout/default"/>
    <dgm:cxn modelId="{8281779F-4682-40AD-8845-D780C07A6B1C}" type="presParOf" srcId="{1927B042-4B8E-4348-8170-D2D5A58064C5}" destId="{02685671-2669-4A87-AF44-EE48D55A1DEF}" srcOrd="15" destOrd="0" presId="urn:microsoft.com/office/officeart/2005/8/layout/default"/>
    <dgm:cxn modelId="{AB9F2434-B3D9-4E83-A12A-76EA7A4208FB}" type="presParOf" srcId="{1927B042-4B8E-4348-8170-D2D5A58064C5}" destId="{BAC4902F-8A69-4EB1-A578-0E35E317CD81}" srcOrd="16" destOrd="0" presId="urn:microsoft.com/office/officeart/2005/8/layout/default"/>
    <dgm:cxn modelId="{9CF3A21D-2B56-4086-AE80-7315BDB33E7A}" type="presParOf" srcId="{1927B042-4B8E-4348-8170-D2D5A58064C5}" destId="{39833BC0-B45C-4301-BFA9-1F0BA7205A01}" srcOrd="17" destOrd="0" presId="urn:microsoft.com/office/officeart/2005/8/layout/default"/>
    <dgm:cxn modelId="{564D56B4-AE64-4F8E-82AA-97D7CCF958D0}" type="presParOf" srcId="{1927B042-4B8E-4348-8170-D2D5A58064C5}" destId="{22B0D1DB-F909-4727-AEFF-90E897264728}" srcOrd="18" destOrd="0" presId="urn:microsoft.com/office/officeart/2005/8/layout/default"/>
    <dgm:cxn modelId="{CCC7C0EC-D810-4D85-A55E-26FD4185156F}" type="presParOf" srcId="{1927B042-4B8E-4348-8170-D2D5A58064C5}" destId="{8DFADD71-5EFE-43C2-AB7E-6F2BBC6D22C8}" srcOrd="19" destOrd="0" presId="urn:microsoft.com/office/officeart/2005/8/layout/default"/>
    <dgm:cxn modelId="{7CCD6445-08CB-48AA-802F-DECB1CD0501D}" type="presParOf" srcId="{1927B042-4B8E-4348-8170-D2D5A58064C5}" destId="{4D6601B0-FEF2-4971-95BB-785792A445FC}" srcOrd="20" destOrd="0" presId="urn:microsoft.com/office/officeart/2005/8/layout/default"/>
    <dgm:cxn modelId="{B8FBCB73-023E-4B6A-9838-AE7528965EB2}" type="presParOf" srcId="{1927B042-4B8E-4348-8170-D2D5A58064C5}" destId="{2A87423D-C4E6-4307-9B1C-E940788E62B7}" srcOrd="21" destOrd="0" presId="urn:microsoft.com/office/officeart/2005/8/layout/default"/>
    <dgm:cxn modelId="{010374D7-21C1-46E0-8484-E9E69803FC4E}" type="presParOf" srcId="{1927B042-4B8E-4348-8170-D2D5A58064C5}" destId="{D5D07841-EB84-4D1B-8942-B49B6D3CF59B}" srcOrd="22" destOrd="0" presId="urn:microsoft.com/office/officeart/2005/8/layout/default"/>
    <dgm:cxn modelId="{ECB75E19-3F60-413E-A895-28CAA6E39C1B}" type="presParOf" srcId="{1927B042-4B8E-4348-8170-D2D5A58064C5}" destId="{A8A8D2A8-32C3-44D3-9B01-53A0BB8F0BCE}" srcOrd="23" destOrd="0" presId="urn:microsoft.com/office/officeart/2005/8/layout/default"/>
    <dgm:cxn modelId="{AA183A8C-1D9C-4BC6-A4E0-B7C963F0FC9D}" type="presParOf" srcId="{1927B042-4B8E-4348-8170-D2D5A58064C5}" destId="{3782E42E-BE5C-4091-A488-17B80AA44726}" srcOrd="24" destOrd="0" presId="urn:microsoft.com/office/officeart/2005/8/layout/default"/>
    <dgm:cxn modelId="{0DE7EFBF-1E56-42A8-AF6A-2A389945DFFF}" type="presParOf" srcId="{1927B042-4B8E-4348-8170-D2D5A58064C5}" destId="{A4521D3B-DAC2-48D7-84F7-314977A47C5F}" srcOrd="25" destOrd="0" presId="urn:microsoft.com/office/officeart/2005/8/layout/default"/>
    <dgm:cxn modelId="{7429C6BF-4166-4185-9093-747E3A95F0C3}" type="presParOf" srcId="{1927B042-4B8E-4348-8170-D2D5A58064C5}" destId="{AB3603D1-C7F4-490A-999F-C6C9860314E1}" srcOrd="2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252F48A-E6E9-4FD7-9780-36802CCA83B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2EADBF2-17A2-4204-8DA9-A8083F5354FE}">
      <dgm:prSet phldrT="[Text]"/>
      <dgm:spPr/>
      <dgm:t>
        <a:bodyPr/>
        <a:lstStyle/>
        <a:p>
          <a:r>
            <a:rPr lang="en-ID" dirty="0" err="1" smtClean="0"/>
            <a:t>Ruang</a:t>
          </a:r>
          <a:r>
            <a:rPr lang="en-ID" dirty="0" smtClean="0"/>
            <a:t> </a:t>
          </a:r>
          <a:r>
            <a:rPr lang="en-ID" dirty="0" err="1" smtClean="0"/>
            <a:t>Lingkup</a:t>
          </a:r>
          <a:r>
            <a:rPr lang="en-ID" dirty="0" smtClean="0"/>
            <a:t> </a:t>
          </a:r>
          <a:r>
            <a:rPr lang="en-ID" dirty="0" err="1" smtClean="0"/>
            <a:t>Konten</a:t>
          </a:r>
          <a:endParaRPr lang="en-US" dirty="0"/>
        </a:p>
      </dgm:t>
    </dgm:pt>
    <dgm:pt modelId="{4C8A37E3-85D3-4D69-9BF2-388EAE1ED5FE}" type="parTrans" cxnId="{ECEA8835-7D02-4CE8-BC9C-C5BCE9F7B4A5}">
      <dgm:prSet/>
      <dgm:spPr/>
      <dgm:t>
        <a:bodyPr/>
        <a:lstStyle/>
        <a:p>
          <a:endParaRPr lang="en-US"/>
        </a:p>
      </dgm:t>
    </dgm:pt>
    <dgm:pt modelId="{BA115C1C-681F-4C16-B927-1B3CE3352CE9}" type="sibTrans" cxnId="{ECEA8835-7D02-4CE8-BC9C-C5BCE9F7B4A5}">
      <dgm:prSet/>
      <dgm:spPr/>
      <dgm:t>
        <a:bodyPr/>
        <a:lstStyle/>
        <a:p>
          <a:endParaRPr lang="en-US"/>
        </a:p>
      </dgm:t>
    </dgm:pt>
    <dgm:pt modelId="{A0AFFFEC-C791-4C74-BB97-7F77DCCBFE96}">
      <dgm:prSet phldrT="[Text]"/>
      <dgm:spPr/>
      <dgm:t>
        <a:bodyPr/>
        <a:lstStyle/>
        <a:p>
          <a:r>
            <a:rPr lang="en-ID" dirty="0" err="1" smtClean="0"/>
            <a:t>Semua</a:t>
          </a:r>
          <a:r>
            <a:rPr lang="en-ID" dirty="0" smtClean="0"/>
            <a:t> </a:t>
          </a:r>
          <a:r>
            <a:rPr lang="en-ID" dirty="0" err="1" smtClean="0"/>
            <a:t>bidang</a:t>
          </a:r>
          <a:r>
            <a:rPr lang="en-ID" dirty="0" smtClean="0"/>
            <a:t> </a:t>
          </a:r>
          <a:r>
            <a:rPr lang="en-ID" dirty="0" err="1" smtClean="0"/>
            <a:t>ilmu</a:t>
          </a:r>
          <a:r>
            <a:rPr lang="en-ID" dirty="0" smtClean="0"/>
            <a:t>, </a:t>
          </a:r>
          <a:r>
            <a:rPr lang="en-ID" dirty="0" err="1" smtClean="0"/>
            <a:t>terbit</a:t>
          </a:r>
          <a:r>
            <a:rPr lang="en-ID" dirty="0" smtClean="0"/>
            <a:t> </a:t>
          </a:r>
          <a:r>
            <a:rPr lang="en-ID" dirty="0" err="1" smtClean="0"/>
            <a:t>berkala</a:t>
          </a:r>
          <a:r>
            <a:rPr lang="en-ID" dirty="0" smtClean="0"/>
            <a:t>, </a:t>
          </a:r>
          <a:r>
            <a:rPr lang="en-ID" dirty="0" err="1" smtClean="0"/>
            <a:t>penerbit</a:t>
          </a:r>
          <a:r>
            <a:rPr lang="en-ID" dirty="0" smtClean="0"/>
            <a:t> </a:t>
          </a:r>
          <a:r>
            <a:rPr lang="en-ID" dirty="0" err="1" smtClean="0"/>
            <a:t>manapun</a:t>
          </a:r>
          <a:r>
            <a:rPr lang="en-ID" dirty="0" smtClean="0"/>
            <a:t>, </a:t>
          </a:r>
          <a:r>
            <a:rPr lang="en-ID" dirty="0" err="1" smtClean="0"/>
            <a:t>sasaran</a:t>
          </a:r>
          <a:r>
            <a:rPr lang="en-ID" dirty="0" smtClean="0"/>
            <a:t> </a:t>
          </a:r>
          <a:r>
            <a:rPr lang="en-ID" dirty="0" err="1" smtClean="0"/>
            <a:t>peneliti</a:t>
          </a:r>
          <a:r>
            <a:rPr lang="en-ID" dirty="0" smtClean="0"/>
            <a:t>, minimal 5 </a:t>
          </a:r>
          <a:r>
            <a:rPr lang="en-ID" dirty="0" err="1" smtClean="0"/>
            <a:t>artikel</a:t>
          </a:r>
          <a:r>
            <a:rPr lang="en-ID" dirty="0" smtClean="0"/>
            <a:t> </a:t>
          </a:r>
          <a:r>
            <a:rPr lang="en-ID" dirty="0" err="1" smtClean="0"/>
            <a:t>terbit</a:t>
          </a:r>
          <a:r>
            <a:rPr lang="en-ID" dirty="0" smtClean="0"/>
            <a:t> </a:t>
          </a:r>
          <a:r>
            <a:rPr lang="en-ID" dirty="0" err="1" smtClean="0"/>
            <a:t>setahun</a:t>
          </a:r>
          <a:r>
            <a:rPr lang="en-ID" dirty="0" smtClean="0"/>
            <a:t> (peer review) (</a:t>
          </a:r>
          <a:r>
            <a:rPr lang="en-ID" dirty="0" err="1" smtClean="0"/>
            <a:t>jika</a:t>
          </a:r>
          <a:r>
            <a:rPr lang="en-ID" dirty="0" smtClean="0"/>
            <a:t> scope </a:t>
          </a:r>
          <a:r>
            <a:rPr lang="en-ID" dirty="0" err="1" smtClean="0"/>
            <a:t>selain</a:t>
          </a:r>
          <a:r>
            <a:rPr lang="en-ID" dirty="0" smtClean="0"/>
            <a:t> art and humanities, </a:t>
          </a:r>
          <a:r>
            <a:rPr lang="en-ID" dirty="0" err="1" smtClean="0"/>
            <a:t>jika</a:t>
          </a:r>
          <a:r>
            <a:rPr lang="en-ID" dirty="0" smtClean="0"/>
            <a:t> art and humanities </a:t>
          </a:r>
          <a:r>
            <a:rPr lang="en-ID" dirty="0" err="1" smtClean="0"/>
            <a:t>maka</a:t>
          </a:r>
          <a:r>
            <a:rPr lang="en-ID" dirty="0" smtClean="0"/>
            <a:t> </a:t>
          </a:r>
          <a:r>
            <a:rPr lang="en-ID" dirty="0" err="1" smtClean="0"/>
            <a:t>dimungkinkan</a:t>
          </a:r>
          <a:r>
            <a:rPr lang="en-ID" dirty="0" smtClean="0"/>
            <a:t> </a:t>
          </a:r>
          <a:r>
            <a:rPr lang="en-ID" dirty="0" err="1" smtClean="0"/>
            <a:t>semua</a:t>
          </a:r>
          <a:r>
            <a:rPr lang="en-ID" dirty="0" smtClean="0"/>
            <a:t> </a:t>
          </a:r>
          <a:r>
            <a:rPr lang="en-ID" dirty="0" err="1" smtClean="0"/>
            <a:t>artikel</a:t>
          </a:r>
          <a:r>
            <a:rPr lang="en-ID" dirty="0" smtClean="0"/>
            <a:t> </a:t>
          </a:r>
          <a:r>
            <a:rPr lang="en-ID" dirty="0" err="1" smtClean="0"/>
            <a:t>hanya</a:t>
          </a:r>
          <a:r>
            <a:rPr lang="en-ID" dirty="0" smtClean="0"/>
            <a:t> editorial review, </a:t>
          </a:r>
          <a:r>
            <a:rPr lang="en-ID" dirty="0" err="1" smtClean="0"/>
            <a:t>tidak</a:t>
          </a:r>
          <a:r>
            <a:rPr lang="en-ID" dirty="0" smtClean="0"/>
            <a:t> peer review)</a:t>
          </a:r>
          <a:endParaRPr lang="en-US" dirty="0"/>
        </a:p>
      </dgm:t>
    </dgm:pt>
    <dgm:pt modelId="{29D6F580-C9E5-46E7-8A92-04EFC5BE35A9}" type="parTrans" cxnId="{7053B77B-A37D-40E9-9E3F-4EF8CBA55115}">
      <dgm:prSet/>
      <dgm:spPr/>
      <dgm:t>
        <a:bodyPr/>
        <a:lstStyle/>
        <a:p>
          <a:endParaRPr lang="en-US"/>
        </a:p>
      </dgm:t>
    </dgm:pt>
    <dgm:pt modelId="{5A168143-A6C8-4135-91C0-5BD6879BFDA2}" type="sibTrans" cxnId="{7053B77B-A37D-40E9-9E3F-4EF8CBA55115}">
      <dgm:prSet/>
      <dgm:spPr/>
      <dgm:t>
        <a:bodyPr/>
        <a:lstStyle/>
        <a:p>
          <a:endParaRPr lang="en-US"/>
        </a:p>
      </dgm:t>
    </dgm:pt>
    <dgm:pt modelId="{EA3CF6C7-544D-49B9-BB74-407879DC9CE9}">
      <dgm:prSet phldrT="[Text]"/>
      <dgm:spPr/>
      <dgm:t>
        <a:bodyPr/>
        <a:lstStyle/>
        <a:p>
          <a:r>
            <a:rPr lang="en-ID" dirty="0" err="1" smtClean="0"/>
            <a:t>Semua</a:t>
          </a:r>
          <a:r>
            <a:rPr lang="en-ID" dirty="0" smtClean="0"/>
            <a:t> Bahasa </a:t>
          </a:r>
          <a:r>
            <a:rPr lang="en-ID" dirty="0" err="1" smtClean="0"/>
            <a:t>diterima</a:t>
          </a:r>
          <a:endParaRPr lang="en-US" dirty="0"/>
        </a:p>
      </dgm:t>
    </dgm:pt>
    <dgm:pt modelId="{44311E90-81A7-423A-B9D5-87277DC1CB52}" type="parTrans" cxnId="{EE949DC7-87B0-4F67-B102-D1840E18BE26}">
      <dgm:prSet/>
      <dgm:spPr/>
      <dgm:t>
        <a:bodyPr/>
        <a:lstStyle/>
        <a:p>
          <a:endParaRPr lang="en-US"/>
        </a:p>
      </dgm:t>
    </dgm:pt>
    <dgm:pt modelId="{8E925179-9905-4E6F-8D1D-BCF0C6DEFC4F}" type="sibTrans" cxnId="{EE949DC7-87B0-4F67-B102-D1840E18BE26}">
      <dgm:prSet/>
      <dgm:spPr/>
      <dgm:t>
        <a:bodyPr/>
        <a:lstStyle/>
        <a:p>
          <a:endParaRPr lang="en-US"/>
        </a:p>
      </dgm:t>
    </dgm:pt>
    <dgm:pt modelId="{6005CC82-781D-4337-A93B-12922252AB01}">
      <dgm:prSet phldrT="[Text]"/>
      <dgm:spPr/>
      <dgm:t>
        <a:bodyPr/>
        <a:lstStyle/>
        <a:p>
          <a:r>
            <a:rPr lang="en-ID" dirty="0" err="1" smtClean="0"/>
            <a:t>Fulltext</a:t>
          </a:r>
          <a:r>
            <a:rPr lang="en-ID" dirty="0" smtClean="0"/>
            <a:t> </a:t>
          </a:r>
          <a:r>
            <a:rPr lang="en-ID" dirty="0" err="1" smtClean="0"/>
            <a:t>harus</a:t>
          </a:r>
          <a:r>
            <a:rPr lang="en-ID" dirty="0" smtClean="0"/>
            <a:t> </a:t>
          </a:r>
          <a:r>
            <a:rPr lang="en-ID" dirty="0" err="1" smtClean="0"/>
            <a:t>bisa</a:t>
          </a:r>
          <a:r>
            <a:rPr lang="en-ID" dirty="0" smtClean="0"/>
            <a:t> </a:t>
          </a:r>
          <a:r>
            <a:rPr lang="en-ID" dirty="0" err="1" smtClean="0"/>
            <a:t>diakses</a:t>
          </a:r>
          <a:r>
            <a:rPr lang="en-ID" dirty="0" smtClean="0"/>
            <a:t>   </a:t>
          </a:r>
          <a:endParaRPr lang="en-US" dirty="0"/>
        </a:p>
      </dgm:t>
    </dgm:pt>
    <dgm:pt modelId="{60916C6A-FF69-4521-B39E-CB01DD84B935}" type="parTrans" cxnId="{4734A723-1904-4A4F-AFBF-FB569249CB8A}">
      <dgm:prSet/>
      <dgm:spPr/>
      <dgm:t>
        <a:bodyPr/>
        <a:lstStyle/>
        <a:p>
          <a:endParaRPr lang="en-US"/>
        </a:p>
      </dgm:t>
    </dgm:pt>
    <dgm:pt modelId="{52218A4E-71CC-404B-AB9A-E34C8282F23F}" type="sibTrans" cxnId="{4734A723-1904-4A4F-AFBF-FB569249CB8A}">
      <dgm:prSet/>
      <dgm:spPr/>
      <dgm:t>
        <a:bodyPr/>
        <a:lstStyle/>
        <a:p>
          <a:endParaRPr lang="en-US"/>
        </a:p>
      </dgm:t>
    </dgm:pt>
    <dgm:pt modelId="{38419483-0C92-425A-BDF6-E93C2366D7A7}" type="pres">
      <dgm:prSet presAssocID="{8252F48A-E6E9-4FD7-9780-36802CCA83B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C5368F2-FB9E-4E09-BE9B-EF6553F50412}" type="pres">
      <dgm:prSet presAssocID="{22EADBF2-17A2-4204-8DA9-A8083F5354F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46C2AA-3DA4-40F6-B232-215BCD61FF4D}" type="pres">
      <dgm:prSet presAssocID="{22EADBF2-17A2-4204-8DA9-A8083F5354FE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1687CCA-EA5C-4369-84A0-D184A5C71C58}" type="presOf" srcId="{6005CC82-781D-4337-A93B-12922252AB01}" destId="{F246C2AA-3DA4-40F6-B232-215BCD61FF4D}" srcOrd="0" destOrd="2" presId="urn:microsoft.com/office/officeart/2005/8/layout/vList2"/>
    <dgm:cxn modelId="{8E57A9CF-1F8E-4F0C-932B-506FEBAAEB61}" type="presOf" srcId="{8252F48A-E6E9-4FD7-9780-36802CCA83B2}" destId="{38419483-0C92-425A-BDF6-E93C2366D7A7}" srcOrd="0" destOrd="0" presId="urn:microsoft.com/office/officeart/2005/8/layout/vList2"/>
    <dgm:cxn modelId="{4734A723-1904-4A4F-AFBF-FB569249CB8A}" srcId="{22EADBF2-17A2-4204-8DA9-A8083F5354FE}" destId="{6005CC82-781D-4337-A93B-12922252AB01}" srcOrd="2" destOrd="0" parTransId="{60916C6A-FF69-4521-B39E-CB01DD84B935}" sibTransId="{52218A4E-71CC-404B-AB9A-E34C8282F23F}"/>
    <dgm:cxn modelId="{EE949DC7-87B0-4F67-B102-D1840E18BE26}" srcId="{22EADBF2-17A2-4204-8DA9-A8083F5354FE}" destId="{EA3CF6C7-544D-49B9-BB74-407879DC9CE9}" srcOrd="1" destOrd="0" parTransId="{44311E90-81A7-423A-B9D5-87277DC1CB52}" sibTransId="{8E925179-9905-4E6F-8D1D-BCF0C6DEFC4F}"/>
    <dgm:cxn modelId="{48EBB76C-4DC6-419F-9211-22E49F5919E1}" type="presOf" srcId="{A0AFFFEC-C791-4C74-BB97-7F77DCCBFE96}" destId="{F246C2AA-3DA4-40F6-B232-215BCD61FF4D}" srcOrd="0" destOrd="0" presId="urn:microsoft.com/office/officeart/2005/8/layout/vList2"/>
    <dgm:cxn modelId="{DE9EA0C7-F35D-43AF-9104-43C18DEC1273}" type="presOf" srcId="{EA3CF6C7-544D-49B9-BB74-407879DC9CE9}" destId="{F246C2AA-3DA4-40F6-B232-215BCD61FF4D}" srcOrd="0" destOrd="1" presId="urn:microsoft.com/office/officeart/2005/8/layout/vList2"/>
    <dgm:cxn modelId="{7053B77B-A37D-40E9-9E3F-4EF8CBA55115}" srcId="{22EADBF2-17A2-4204-8DA9-A8083F5354FE}" destId="{A0AFFFEC-C791-4C74-BB97-7F77DCCBFE96}" srcOrd="0" destOrd="0" parTransId="{29D6F580-C9E5-46E7-8A92-04EFC5BE35A9}" sibTransId="{5A168143-A6C8-4135-91C0-5BD6879BFDA2}"/>
    <dgm:cxn modelId="{B2740AAC-1CE0-45C7-A0F5-8591C16C11A7}" type="presOf" srcId="{22EADBF2-17A2-4204-8DA9-A8083F5354FE}" destId="{EC5368F2-FB9E-4E09-BE9B-EF6553F50412}" srcOrd="0" destOrd="0" presId="urn:microsoft.com/office/officeart/2005/8/layout/vList2"/>
    <dgm:cxn modelId="{ECEA8835-7D02-4CE8-BC9C-C5BCE9F7B4A5}" srcId="{8252F48A-E6E9-4FD7-9780-36802CCA83B2}" destId="{22EADBF2-17A2-4204-8DA9-A8083F5354FE}" srcOrd="0" destOrd="0" parTransId="{4C8A37E3-85D3-4D69-9BF2-388EAE1ED5FE}" sibTransId="{BA115C1C-681F-4C16-B927-1B3CE3352CE9}"/>
    <dgm:cxn modelId="{52D5F3BE-08A9-4588-A837-F03805F915AE}" type="presParOf" srcId="{38419483-0C92-425A-BDF6-E93C2366D7A7}" destId="{EC5368F2-FB9E-4E09-BE9B-EF6553F50412}" srcOrd="0" destOrd="0" presId="urn:microsoft.com/office/officeart/2005/8/layout/vList2"/>
    <dgm:cxn modelId="{1980FFD7-4D3B-4187-B865-1E0DF9756B7C}" type="presParOf" srcId="{38419483-0C92-425A-BDF6-E93C2366D7A7}" destId="{F246C2AA-3DA4-40F6-B232-215BCD61FF4D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0BE9E6D-E59A-413A-9264-408701A7655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EE39598-8351-4244-BE21-C6EC60256640}">
      <dgm:prSet phldrT="[Text]"/>
      <dgm:spPr/>
      <dgm:t>
        <a:bodyPr/>
        <a:lstStyle/>
        <a:p>
          <a:r>
            <a:rPr lang="en-ID" dirty="0" err="1" smtClean="0"/>
            <a:t>Akses</a:t>
          </a:r>
          <a:endParaRPr lang="en-US" dirty="0"/>
        </a:p>
      </dgm:t>
    </dgm:pt>
    <dgm:pt modelId="{057181AA-0650-43D4-91B7-F9CA48F189C7}" type="parTrans" cxnId="{0A53A08D-71C2-432D-B41D-FAB3ED5B2C2E}">
      <dgm:prSet/>
      <dgm:spPr/>
      <dgm:t>
        <a:bodyPr/>
        <a:lstStyle/>
        <a:p>
          <a:endParaRPr lang="en-US"/>
        </a:p>
      </dgm:t>
    </dgm:pt>
    <dgm:pt modelId="{5747CF86-4B84-4AF3-84E1-13D4024D6E57}" type="sibTrans" cxnId="{0A53A08D-71C2-432D-B41D-FAB3ED5B2C2E}">
      <dgm:prSet/>
      <dgm:spPr/>
      <dgm:t>
        <a:bodyPr/>
        <a:lstStyle/>
        <a:p>
          <a:endParaRPr lang="en-US"/>
        </a:p>
      </dgm:t>
    </dgm:pt>
    <dgm:pt modelId="{97BF5869-6C3E-411C-BCBF-EC52C35AD738}">
      <dgm:prSet phldrT="[Text]"/>
      <dgm:spPr/>
      <dgm:t>
        <a:bodyPr/>
        <a:lstStyle/>
        <a:p>
          <a:r>
            <a:rPr lang="en-ID" dirty="0" err="1" smtClean="0"/>
            <a:t>Fulltext</a:t>
          </a:r>
          <a:r>
            <a:rPr lang="en-ID" dirty="0" smtClean="0"/>
            <a:t> </a:t>
          </a:r>
          <a:r>
            <a:rPr lang="en-ID" dirty="0" err="1" smtClean="0"/>
            <a:t>tersedia</a:t>
          </a:r>
          <a:r>
            <a:rPr lang="en-ID" dirty="0" smtClean="0"/>
            <a:t> gratis </a:t>
          </a:r>
          <a:r>
            <a:rPr lang="en-ID" dirty="0" err="1" smtClean="0"/>
            <a:t>tanpa</a:t>
          </a:r>
          <a:r>
            <a:rPr lang="en-ID" dirty="0" smtClean="0"/>
            <a:t> embargo</a:t>
          </a:r>
          <a:endParaRPr lang="en-US" dirty="0"/>
        </a:p>
      </dgm:t>
    </dgm:pt>
    <dgm:pt modelId="{EB07BD5A-5320-4525-8B35-F218FEEF9D0D}" type="parTrans" cxnId="{D4480484-C82C-4E5D-A7EF-3405CA84A600}">
      <dgm:prSet/>
      <dgm:spPr/>
      <dgm:t>
        <a:bodyPr/>
        <a:lstStyle/>
        <a:p>
          <a:endParaRPr lang="en-US"/>
        </a:p>
      </dgm:t>
    </dgm:pt>
    <dgm:pt modelId="{7A757579-B701-45A2-AF14-81181F5ECB17}" type="sibTrans" cxnId="{D4480484-C82C-4E5D-A7EF-3405CA84A600}">
      <dgm:prSet/>
      <dgm:spPr/>
      <dgm:t>
        <a:bodyPr/>
        <a:lstStyle/>
        <a:p>
          <a:endParaRPr lang="en-US"/>
        </a:p>
      </dgm:t>
    </dgm:pt>
    <dgm:pt modelId="{22DD21D2-9D3F-4F0A-9343-58AF29CFC272}">
      <dgm:prSet phldrT="[Text]"/>
      <dgm:spPr/>
      <dgm:t>
        <a:bodyPr/>
        <a:lstStyle/>
        <a:p>
          <a:endParaRPr lang="en-US" dirty="0"/>
        </a:p>
      </dgm:t>
    </dgm:pt>
    <dgm:pt modelId="{C683EA12-3679-4F76-AF98-6D6F5D0ABEFC}" type="parTrans" cxnId="{EB953FD8-7ECB-4A17-8102-31290C76F196}">
      <dgm:prSet/>
      <dgm:spPr/>
      <dgm:t>
        <a:bodyPr/>
        <a:lstStyle/>
        <a:p>
          <a:endParaRPr lang="en-US"/>
        </a:p>
      </dgm:t>
    </dgm:pt>
    <dgm:pt modelId="{9FC6455E-7C69-407B-B44B-384F97DBCFF1}" type="sibTrans" cxnId="{EB953FD8-7ECB-4A17-8102-31290C76F196}">
      <dgm:prSet/>
      <dgm:spPr/>
      <dgm:t>
        <a:bodyPr/>
        <a:lstStyle/>
        <a:p>
          <a:endParaRPr lang="en-US"/>
        </a:p>
      </dgm:t>
    </dgm:pt>
    <dgm:pt modelId="{8AB8CAA6-8C0D-4FDA-BFF8-4B78E62030E4}">
      <dgm:prSet phldrT="[Text]"/>
      <dgm:spPr/>
      <dgm:t>
        <a:bodyPr/>
        <a:lstStyle/>
        <a:p>
          <a:r>
            <a:rPr lang="en-ID" dirty="0" err="1" smtClean="0"/>
            <a:t>Berbayar</a:t>
          </a:r>
          <a:r>
            <a:rPr lang="en-ID" dirty="0" smtClean="0"/>
            <a:t> </a:t>
          </a:r>
          <a:r>
            <a:rPr lang="en-ID" dirty="0" err="1" smtClean="0"/>
            <a:t>untuk</a:t>
          </a:r>
          <a:r>
            <a:rPr lang="en-ID" dirty="0" smtClean="0"/>
            <a:t> </a:t>
          </a:r>
          <a:r>
            <a:rPr lang="en-ID" dirty="0" err="1" smtClean="0"/>
            <a:t>akses</a:t>
          </a:r>
          <a:r>
            <a:rPr lang="en-ID" dirty="0" smtClean="0"/>
            <a:t> </a:t>
          </a:r>
          <a:r>
            <a:rPr lang="en-ID" dirty="0" err="1" smtClean="0"/>
            <a:t>versi</a:t>
          </a:r>
          <a:r>
            <a:rPr lang="en-ID" dirty="0" smtClean="0"/>
            <a:t> </a:t>
          </a:r>
          <a:r>
            <a:rPr lang="en-ID" dirty="0" err="1" smtClean="0"/>
            <a:t>cetak</a:t>
          </a:r>
          <a:r>
            <a:rPr lang="en-ID" dirty="0" smtClean="0"/>
            <a:t> </a:t>
          </a:r>
          <a:r>
            <a:rPr lang="en-ID" dirty="0" err="1" smtClean="0"/>
            <a:t>boleh</a:t>
          </a:r>
          <a:endParaRPr lang="en-US" dirty="0"/>
        </a:p>
      </dgm:t>
    </dgm:pt>
    <dgm:pt modelId="{4591EF2C-0F5A-4885-A2B0-A1EE92304062}" type="parTrans" cxnId="{1F47D9F2-A590-4F6A-B697-806D2F3210D5}">
      <dgm:prSet/>
      <dgm:spPr/>
    </dgm:pt>
    <dgm:pt modelId="{7236E6F7-D256-4409-9A29-E34C822963D8}" type="sibTrans" cxnId="{1F47D9F2-A590-4F6A-B697-806D2F3210D5}">
      <dgm:prSet/>
      <dgm:spPr/>
    </dgm:pt>
    <dgm:pt modelId="{7A239964-CAAC-424B-8922-77CD79525588}">
      <dgm:prSet phldrT="[Text]"/>
      <dgm:spPr/>
      <dgm:t>
        <a:bodyPr/>
        <a:lstStyle/>
        <a:p>
          <a:r>
            <a:rPr lang="en-ID" dirty="0" err="1" smtClean="0"/>
            <a:t>Tidak</a:t>
          </a:r>
          <a:r>
            <a:rPr lang="en-ID" dirty="0" smtClean="0"/>
            <a:t> </a:t>
          </a:r>
          <a:r>
            <a:rPr lang="en-ID" dirty="0" err="1" smtClean="0"/>
            <a:t>diperbolehkan</a:t>
          </a:r>
          <a:r>
            <a:rPr lang="en-ID" dirty="0" smtClean="0"/>
            <a:t> register </a:t>
          </a:r>
          <a:r>
            <a:rPr lang="en-ID" dirty="0" err="1" smtClean="0"/>
            <a:t>dahulu</a:t>
          </a:r>
          <a:r>
            <a:rPr lang="en-ID" dirty="0" smtClean="0"/>
            <a:t> </a:t>
          </a:r>
          <a:r>
            <a:rPr lang="en-ID" dirty="0" err="1" smtClean="0"/>
            <a:t>untuk</a:t>
          </a:r>
          <a:r>
            <a:rPr lang="en-ID" dirty="0" smtClean="0"/>
            <a:t> </a:t>
          </a:r>
          <a:r>
            <a:rPr lang="en-ID" dirty="0" err="1" smtClean="0"/>
            <a:t>baca</a:t>
          </a:r>
          <a:r>
            <a:rPr lang="en-ID" dirty="0" smtClean="0"/>
            <a:t> </a:t>
          </a:r>
          <a:r>
            <a:rPr lang="en-ID" dirty="0" err="1" smtClean="0"/>
            <a:t>fulltext</a:t>
          </a:r>
          <a:endParaRPr lang="en-US" dirty="0"/>
        </a:p>
      </dgm:t>
    </dgm:pt>
    <dgm:pt modelId="{AC51ED97-DFB0-4372-A915-53BC41E94CC7}" type="parTrans" cxnId="{67356D7D-E2C0-4C92-808C-C254C6717CD7}">
      <dgm:prSet/>
      <dgm:spPr/>
    </dgm:pt>
    <dgm:pt modelId="{38E105F4-07F4-407D-B372-436498765BA6}" type="sibTrans" cxnId="{67356D7D-E2C0-4C92-808C-C254C6717CD7}">
      <dgm:prSet/>
      <dgm:spPr/>
    </dgm:pt>
    <dgm:pt modelId="{462C79CD-6F1B-44BF-8DA2-972E47DE2947}" type="pres">
      <dgm:prSet presAssocID="{E0BE9E6D-E59A-413A-9264-408701A7655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9E5AE97-A686-4041-8223-43D6AB45C104}" type="pres">
      <dgm:prSet presAssocID="{9EE39598-8351-4244-BE21-C6EC6025664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E170CF-B48B-4564-A473-4562368D48CF}" type="pres">
      <dgm:prSet presAssocID="{9EE39598-8351-4244-BE21-C6EC60256640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E30F41A-1760-4FFE-A837-409B58DC2171}" type="presOf" srcId="{7A239964-CAAC-424B-8922-77CD79525588}" destId="{4CE170CF-B48B-4564-A473-4562368D48CF}" srcOrd="0" destOrd="2" presId="urn:microsoft.com/office/officeart/2005/8/layout/vList2"/>
    <dgm:cxn modelId="{EB953FD8-7ECB-4A17-8102-31290C76F196}" srcId="{9EE39598-8351-4244-BE21-C6EC60256640}" destId="{22DD21D2-9D3F-4F0A-9343-58AF29CFC272}" srcOrd="3" destOrd="0" parTransId="{C683EA12-3679-4F76-AF98-6D6F5D0ABEFC}" sibTransId="{9FC6455E-7C69-407B-B44B-384F97DBCFF1}"/>
    <dgm:cxn modelId="{D4480484-C82C-4E5D-A7EF-3405CA84A600}" srcId="{9EE39598-8351-4244-BE21-C6EC60256640}" destId="{97BF5869-6C3E-411C-BCBF-EC52C35AD738}" srcOrd="0" destOrd="0" parTransId="{EB07BD5A-5320-4525-8B35-F218FEEF9D0D}" sibTransId="{7A757579-B701-45A2-AF14-81181F5ECB17}"/>
    <dgm:cxn modelId="{67356D7D-E2C0-4C92-808C-C254C6717CD7}" srcId="{9EE39598-8351-4244-BE21-C6EC60256640}" destId="{7A239964-CAAC-424B-8922-77CD79525588}" srcOrd="2" destOrd="0" parTransId="{AC51ED97-DFB0-4372-A915-53BC41E94CC7}" sibTransId="{38E105F4-07F4-407D-B372-436498765BA6}"/>
    <dgm:cxn modelId="{EFFF638F-BA59-4CAB-A643-E48944F091CC}" type="presOf" srcId="{9EE39598-8351-4244-BE21-C6EC60256640}" destId="{E9E5AE97-A686-4041-8223-43D6AB45C104}" srcOrd="0" destOrd="0" presId="urn:microsoft.com/office/officeart/2005/8/layout/vList2"/>
    <dgm:cxn modelId="{1F47D9F2-A590-4F6A-B697-806D2F3210D5}" srcId="{9EE39598-8351-4244-BE21-C6EC60256640}" destId="{8AB8CAA6-8C0D-4FDA-BFF8-4B78E62030E4}" srcOrd="1" destOrd="0" parTransId="{4591EF2C-0F5A-4885-A2B0-A1EE92304062}" sibTransId="{7236E6F7-D256-4409-9A29-E34C822963D8}"/>
    <dgm:cxn modelId="{F5388E16-0CD7-43E0-AF3C-1AE598328F66}" type="presOf" srcId="{97BF5869-6C3E-411C-BCBF-EC52C35AD738}" destId="{4CE170CF-B48B-4564-A473-4562368D48CF}" srcOrd="0" destOrd="0" presId="urn:microsoft.com/office/officeart/2005/8/layout/vList2"/>
    <dgm:cxn modelId="{0A53A08D-71C2-432D-B41D-FAB3ED5B2C2E}" srcId="{E0BE9E6D-E59A-413A-9264-408701A7655B}" destId="{9EE39598-8351-4244-BE21-C6EC60256640}" srcOrd="0" destOrd="0" parTransId="{057181AA-0650-43D4-91B7-F9CA48F189C7}" sibTransId="{5747CF86-4B84-4AF3-84E1-13D4024D6E57}"/>
    <dgm:cxn modelId="{33DD84E4-F7DD-4919-B4AA-F02015BAABAE}" type="presOf" srcId="{22DD21D2-9D3F-4F0A-9343-58AF29CFC272}" destId="{4CE170CF-B48B-4564-A473-4562368D48CF}" srcOrd="0" destOrd="3" presId="urn:microsoft.com/office/officeart/2005/8/layout/vList2"/>
    <dgm:cxn modelId="{D0716F20-1FBA-46D3-988D-8095BF0E3181}" type="presOf" srcId="{E0BE9E6D-E59A-413A-9264-408701A7655B}" destId="{462C79CD-6F1B-44BF-8DA2-972E47DE2947}" srcOrd="0" destOrd="0" presId="urn:microsoft.com/office/officeart/2005/8/layout/vList2"/>
    <dgm:cxn modelId="{22541ED3-F2B4-437A-B61C-282D1386C6B7}" type="presOf" srcId="{8AB8CAA6-8C0D-4FDA-BFF8-4B78E62030E4}" destId="{4CE170CF-B48B-4564-A473-4562368D48CF}" srcOrd="0" destOrd="1" presId="urn:microsoft.com/office/officeart/2005/8/layout/vList2"/>
    <dgm:cxn modelId="{9CAC2D6A-23A0-41F0-A8FA-BA6BA0BFFC6E}" type="presParOf" srcId="{462C79CD-6F1B-44BF-8DA2-972E47DE2947}" destId="{E9E5AE97-A686-4041-8223-43D6AB45C104}" srcOrd="0" destOrd="0" presId="urn:microsoft.com/office/officeart/2005/8/layout/vList2"/>
    <dgm:cxn modelId="{ED13AFD7-17D5-4505-9006-A98A42EFC4C4}" type="presParOf" srcId="{462C79CD-6F1B-44BF-8DA2-972E47DE2947}" destId="{4CE170CF-B48B-4564-A473-4562368D48CF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041AD21-7A93-4F25-B18F-5FF9131206F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13FF9A8-7007-4FB0-A796-2E5C2EB25635}">
      <dgm:prSet phldrT="[Text]"/>
      <dgm:spPr/>
      <dgm:t>
        <a:bodyPr/>
        <a:lstStyle/>
        <a:p>
          <a:r>
            <a:rPr lang="en-ID" dirty="0" smtClean="0"/>
            <a:t>ISSN</a:t>
          </a:r>
          <a:endParaRPr lang="en-US" dirty="0"/>
        </a:p>
      </dgm:t>
    </dgm:pt>
    <dgm:pt modelId="{9873E365-A2C5-411A-B5CC-FE9FE4C75916}" type="parTrans" cxnId="{20B17855-9B79-44D9-81E5-B6172D321A83}">
      <dgm:prSet/>
      <dgm:spPr/>
      <dgm:t>
        <a:bodyPr/>
        <a:lstStyle/>
        <a:p>
          <a:endParaRPr lang="en-US"/>
        </a:p>
      </dgm:t>
    </dgm:pt>
    <dgm:pt modelId="{0F99E8A9-2588-4C33-9FFE-66EB71CC0D2B}" type="sibTrans" cxnId="{20B17855-9B79-44D9-81E5-B6172D321A83}">
      <dgm:prSet/>
      <dgm:spPr/>
      <dgm:t>
        <a:bodyPr/>
        <a:lstStyle/>
        <a:p>
          <a:endParaRPr lang="en-US"/>
        </a:p>
      </dgm:t>
    </dgm:pt>
    <dgm:pt modelId="{A8D6E5D6-4B2C-4ED2-830F-9528012DB31D}">
      <dgm:prSet phldrT="[Text]"/>
      <dgm:spPr/>
      <dgm:t>
        <a:bodyPr/>
        <a:lstStyle/>
        <a:p>
          <a:r>
            <a:rPr lang="en-ID" dirty="0" err="1" smtClean="0"/>
            <a:t>Dapat</a:t>
          </a:r>
          <a:r>
            <a:rPr lang="en-ID" dirty="0" smtClean="0"/>
            <a:t> </a:t>
          </a:r>
          <a:r>
            <a:rPr lang="en-ID" dirty="0" err="1" smtClean="0"/>
            <a:t>terdeteksi</a:t>
          </a:r>
          <a:r>
            <a:rPr lang="en-ID" dirty="0" smtClean="0"/>
            <a:t> di portal.issn.org</a:t>
          </a:r>
          <a:endParaRPr lang="en-US" dirty="0"/>
        </a:p>
      </dgm:t>
    </dgm:pt>
    <dgm:pt modelId="{E9DDFDBE-F2EB-42D7-920E-416774EF08BE}" type="parTrans" cxnId="{FC66E45D-B488-4D5D-B9A9-94D32CAB3124}">
      <dgm:prSet/>
      <dgm:spPr/>
      <dgm:t>
        <a:bodyPr/>
        <a:lstStyle/>
        <a:p>
          <a:endParaRPr lang="en-US"/>
        </a:p>
      </dgm:t>
    </dgm:pt>
    <dgm:pt modelId="{C8695840-64E1-4622-9183-67FBA8C52552}" type="sibTrans" cxnId="{FC66E45D-B488-4D5D-B9A9-94D32CAB3124}">
      <dgm:prSet/>
      <dgm:spPr/>
      <dgm:t>
        <a:bodyPr/>
        <a:lstStyle/>
        <a:p>
          <a:endParaRPr lang="en-US"/>
        </a:p>
      </dgm:t>
    </dgm:pt>
    <dgm:pt modelId="{ACFE934E-265A-48A7-9C83-6C540F005898}">
      <dgm:prSet phldrT="[Text]"/>
      <dgm:spPr/>
      <dgm:t>
        <a:bodyPr/>
        <a:lstStyle/>
        <a:p>
          <a:r>
            <a:rPr lang="en-ID" dirty="0" smtClean="0"/>
            <a:t>URL </a:t>
          </a:r>
          <a:r>
            <a:rPr lang="en-ID" dirty="0" err="1" smtClean="0"/>
            <a:t>hanya</a:t>
          </a:r>
          <a:r>
            <a:rPr lang="en-ID" dirty="0" smtClean="0"/>
            <a:t> </a:t>
          </a:r>
          <a:r>
            <a:rPr lang="en-ID" dirty="0" err="1" smtClean="0"/>
            <a:t>berisi</a:t>
          </a:r>
          <a:r>
            <a:rPr lang="en-ID" dirty="0" smtClean="0"/>
            <a:t> </a:t>
          </a:r>
          <a:r>
            <a:rPr lang="en-ID" dirty="0" err="1" smtClean="0"/>
            <a:t>jurnal</a:t>
          </a:r>
          <a:r>
            <a:rPr lang="en-ID" dirty="0" smtClean="0"/>
            <a:t> </a:t>
          </a:r>
          <a:r>
            <a:rPr lang="en-ID" dirty="0" err="1" smtClean="0"/>
            <a:t>tersebut</a:t>
          </a:r>
          <a:r>
            <a:rPr lang="en-ID" dirty="0" smtClean="0"/>
            <a:t>, </a:t>
          </a:r>
          <a:r>
            <a:rPr lang="en-ID" dirty="0" err="1" smtClean="0"/>
            <a:t>tidak</a:t>
          </a:r>
          <a:r>
            <a:rPr lang="en-ID" dirty="0" smtClean="0"/>
            <a:t> </a:t>
          </a:r>
          <a:r>
            <a:rPr lang="en-ID" dirty="0" err="1" smtClean="0"/>
            <a:t>bercampur</a:t>
          </a:r>
          <a:r>
            <a:rPr lang="en-ID" dirty="0" smtClean="0"/>
            <a:t> </a:t>
          </a:r>
          <a:r>
            <a:rPr lang="en-ID" dirty="0" err="1" smtClean="0"/>
            <a:t>dengan</a:t>
          </a:r>
          <a:r>
            <a:rPr lang="en-ID" dirty="0" smtClean="0"/>
            <a:t> </a:t>
          </a:r>
          <a:r>
            <a:rPr lang="en-ID" dirty="0" err="1" smtClean="0"/>
            <a:t>jurnal</a:t>
          </a:r>
          <a:r>
            <a:rPr lang="en-ID" dirty="0" smtClean="0"/>
            <a:t> lain.</a:t>
          </a:r>
          <a:endParaRPr lang="en-US" dirty="0"/>
        </a:p>
      </dgm:t>
    </dgm:pt>
    <dgm:pt modelId="{80670EA5-E00D-4C73-9E97-6D7D5A0D3855}" type="parTrans" cxnId="{4C807D23-38F5-4711-91CD-AEF6C711880C}">
      <dgm:prSet/>
      <dgm:spPr/>
      <dgm:t>
        <a:bodyPr/>
        <a:lstStyle/>
        <a:p>
          <a:endParaRPr lang="en-US"/>
        </a:p>
      </dgm:t>
    </dgm:pt>
    <dgm:pt modelId="{ED3DB126-0A06-406D-B192-8F42037460C6}" type="sibTrans" cxnId="{4C807D23-38F5-4711-91CD-AEF6C711880C}">
      <dgm:prSet/>
      <dgm:spPr/>
      <dgm:t>
        <a:bodyPr/>
        <a:lstStyle/>
        <a:p>
          <a:endParaRPr lang="en-US"/>
        </a:p>
      </dgm:t>
    </dgm:pt>
    <dgm:pt modelId="{72F26F06-ECAA-45A7-8E5D-501A1E9FAC71}">
      <dgm:prSet phldrT="[Text]"/>
      <dgm:spPr/>
      <dgm:t>
        <a:bodyPr/>
        <a:lstStyle/>
        <a:p>
          <a:r>
            <a:rPr lang="en-ID" dirty="0" smtClean="0"/>
            <a:t>Dedicated page</a:t>
          </a:r>
          <a:endParaRPr lang="en-US" dirty="0"/>
        </a:p>
      </dgm:t>
    </dgm:pt>
    <dgm:pt modelId="{C201C526-E3BE-42D3-B9BF-231EE96799F7}" type="sibTrans" cxnId="{22B741C9-ED37-40DA-A8B2-EDC8D0E67C2D}">
      <dgm:prSet/>
      <dgm:spPr/>
      <dgm:t>
        <a:bodyPr/>
        <a:lstStyle/>
        <a:p>
          <a:endParaRPr lang="en-US"/>
        </a:p>
      </dgm:t>
    </dgm:pt>
    <dgm:pt modelId="{EC5EA9F7-770A-42DC-9339-E66B864C75A0}" type="parTrans" cxnId="{22B741C9-ED37-40DA-A8B2-EDC8D0E67C2D}">
      <dgm:prSet/>
      <dgm:spPr/>
      <dgm:t>
        <a:bodyPr/>
        <a:lstStyle/>
        <a:p>
          <a:endParaRPr lang="en-US"/>
        </a:p>
      </dgm:t>
    </dgm:pt>
    <dgm:pt modelId="{822C5B96-2A2B-4A1B-8F23-8F3532385D3A}">
      <dgm:prSet phldrT="[Text]"/>
      <dgm:spPr/>
      <dgm:t>
        <a:bodyPr/>
        <a:lstStyle/>
        <a:p>
          <a:r>
            <a:rPr lang="en-ID" smtClean="0"/>
            <a:t>Dedicated website</a:t>
          </a:r>
          <a:endParaRPr lang="en-US" dirty="0"/>
        </a:p>
      </dgm:t>
    </dgm:pt>
    <dgm:pt modelId="{5BB02B14-270C-4B6F-9FF8-C0FBB49BEF09}" type="parTrans" cxnId="{BC5E1962-F58B-4063-9EDC-10737A1D6A20}">
      <dgm:prSet/>
      <dgm:spPr/>
      <dgm:t>
        <a:bodyPr/>
        <a:lstStyle/>
        <a:p>
          <a:endParaRPr lang="en-US"/>
        </a:p>
      </dgm:t>
    </dgm:pt>
    <dgm:pt modelId="{AF6D2072-957E-4DB8-8EB3-FFDF78B49FF2}" type="sibTrans" cxnId="{BC5E1962-F58B-4063-9EDC-10737A1D6A20}">
      <dgm:prSet/>
      <dgm:spPr/>
      <dgm:t>
        <a:bodyPr/>
        <a:lstStyle/>
        <a:p>
          <a:endParaRPr lang="en-US"/>
        </a:p>
      </dgm:t>
    </dgm:pt>
    <dgm:pt modelId="{2C986FA6-932E-4F43-80E4-3B5235C7A293}">
      <dgm:prSet phldrT="[Text]"/>
      <dgm:spPr/>
      <dgm:t>
        <a:bodyPr/>
        <a:lstStyle/>
        <a:p>
          <a:r>
            <a:rPr lang="en-ID" dirty="0" err="1" smtClean="0"/>
            <a:t>Konten</a:t>
          </a:r>
          <a:r>
            <a:rPr lang="en-ID" dirty="0" smtClean="0"/>
            <a:t> </a:t>
          </a:r>
          <a:r>
            <a:rPr lang="en-ID" dirty="0" err="1" smtClean="0"/>
            <a:t>jurnal</a:t>
          </a:r>
          <a:r>
            <a:rPr lang="en-ID" dirty="0" smtClean="0"/>
            <a:t> </a:t>
          </a:r>
          <a:r>
            <a:rPr lang="en-ID" dirty="0" err="1" smtClean="0"/>
            <a:t>berada</a:t>
          </a:r>
          <a:r>
            <a:rPr lang="en-ID" dirty="0" smtClean="0"/>
            <a:t> di website yang </a:t>
          </a:r>
          <a:r>
            <a:rPr lang="en-ID" dirty="0" err="1" smtClean="0"/>
            <a:t>sama</a:t>
          </a:r>
          <a:r>
            <a:rPr lang="en-ID" dirty="0" smtClean="0"/>
            <a:t>, </a:t>
          </a:r>
          <a:r>
            <a:rPr lang="en-ID" dirty="0" err="1" smtClean="0"/>
            <a:t>tidak</a:t>
          </a:r>
          <a:r>
            <a:rPr lang="en-ID" dirty="0" smtClean="0"/>
            <a:t> </a:t>
          </a:r>
          <a:r>
            <a:rPr lang="en-ID" dirty="0" err="1" smtClean="0"/>
            <a:t>tersebar</a:t>
          </a:r>
          <a:r>
            <a:rPr lang="en-ID" dirty="0" smtClean="0"/>
            <a:t> di </a:t>
          </a:r>
          <a:r>
            <a:rPr lang="en-ID" dirty="0" err="1" smtClean="0"/>
            <a:t>beberapa</a:t>
          </a:r>
          <a:r>
            <a:rPr lang="en-ID" dirty="0" smtClean="0"/>
            <a:t> website.</a:t>
          </a:r>
          <a:endParaRPr lang="en-US" dirty="0"/>
        </a:p>
      </dgm:t>
    </dgm:pt>
    <dgm:pt modelId="{3877DC53-A8C5-4576-8A67-AEB709B33EBB}" type="parTrans" cxnId="{E5E34943-4B59-466A-BFD5-6BD01BC24959}">
      <dgm:prSet/>
      <dgm:spPr/>
      <dgm:t>
        <a:bodyPr/>
        <a:lstStyle/>
        <a:p>
          <a:endParaRPr lang="en-US"/>
        </a:p>
      </dgm:t>
    </dgm:pt>
    <dgm:pt modelId="{4CBB2B2E-7407-467F-98AF-31FCD5E082B9}" type="sibTrans" cxnId="{E5E34943-4B59-466A-BFD5-6BD01BC24959}">
      <dgm:prSet/>
      <dgm:spPr/>
      <dgm:t>
        <a:bodyPr/>
        <a:lstStyle/>
        <a:p>
          <a:endParaRPr lang="en-US"/>
        </a:p>
      </dgm:t>
    </dgm:pt>
    <dgm:pt modelId="{C0E9A296-C559-4FF3-A603-1D810AF16F90}" type="pres">
      <dgm:prSet presAssocID="{6041AD21-7A93-4F25-B18F-5FF9131206F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54CFA43-CDB1-4F05-9D5C-C40EFEC7CDD0}" type="pres">
      <dgm:prSet presAssocID="{913FF9A8-7007-4FB0-A796-2E5C2EB25635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E86B94-66C1-4048-9A11-F906C856FCBC}" type="pres">
      <dgm:prSet presAssocID="{913FF9A8-7007-4FB0-A796-2E5C2EB25635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654648-3259-40BD-86DB-A900CC95EAD1}" type="pres">
      <dgm:prSet presAssocID="{72F26F06-ECAA-45A7-8E5D-501A1E9FAC71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24DD85-D660-4299-8395-C942764FE46E}" type="pres">
      <dgm:prSet presAssocID="{72F26F06-ECAA-45A7-8E5D-501A1E9FAC71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40CF9F-9F67-431B-B27F-2DC16A7EAEF5}" type="pres">
      <dgm:prSet presAssocID="{822C5B96-2A2B-4A1B-8F23-8F3532385D3A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ABA7DC-0C0E-49C0-AC08-7D39A2584AF2}" type="pres">
      <dgm:prSet presAssocID="{822C5B96-2A2B-4A1B-8F23-8F3532385D3A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9C23F9A-E8ED-4658-B444-44066EF6178C}" type="presOf" srcId="{ACFE934E-265A-48A7-9C83-6C540F005898}" destId="{B724DD85-D660-4299-8395-C942764FE46E}" srcOrd="0" destOrd="0" presId="urn:microsoft.com/office/officeart/2005/8/layout/vList2"/>
    <dgm:cxn modelId="{FC66E45D-B488-4D5D-B9A9-94D32CAB3124}" srcId="{913FF9A8-7007-4FB0-A796-2E5C2EB25635}" destId="{A8D6E5D6-4B2C-4ED2-830F-9528012DB31D}" srcOrd="0" destOrd="0" parTransId="{E9DDFDBE-F2EB-42D7-920E-416774EF08BE}" sibTransId="{C8695840-64E1-4622-9183-67FBA8C52552}"/>
    <dgm:cxn modelId="{C0AB7E25-A14A-4E54-8D96-FE9B7A4CB48C}" type="presOf" srcId="{A8D6E5D6-4B2C-4ED2-830F-9528012DB31D}" destId="{23E86B94-66C1-4048-9A11-F906C856FCBC}" srcOrd="0" destOrd="0" presId="urn:microsoft.com/office/officeart/2005/8/layout/vList2"/>
    <dgm:cxn modelId="{22B741C9-ED37-40DA-A8B2-EDC8D0E67C2D}" srcId="{6041AD21-7A93-4F25-B18F-5FF9131206FD}" destId="{72F26F06-ECAA-45A7-8E5D-501A1E9FAC71}" srcOrd="1" destOrd="0" parTransId="{EC5EA9F7-770A-42DC-9339-E66B864C75A0}" sibTransId="{C201C526-E3BE-42D3-B9BF-231EE96799F7}"/>
    <dgm:cxn modelId="{E5E34943-4B59-466A-BFD5-6BD01BC24959}" srcId="{822C5B96-2A2B-4A1B-8F23-8F3532385D3A}" destId="{2C986FA6-932E-4F43-80E4-3B5235C7A293}" srcOrd="0" destOrd="0" parTransId="{3877DC53-A8C5-4576-8A67-AEB709B33EBB}" sibTransId="{4CBB2B2E-7407-467F-98AF-31FCD5E082B9}"/>
    <dgm:cxn modelId="{A6281376-0EE5-466E-A62C-7E8261AD4F77}" type="presOf" srcId="{72F26F06-ECAA-45A7-8E5D-501A1E9FAC71}" destId="{79654648-3259-40BD-86DB-A900CC95EAD1}" srcOrd="0" destOrd="0" presId="urn:microsoft.com/office/officeart/2005/8/layout/vList2"/>
    <dgm:cxn modelId="{DAAFB7C4-8FEE-4877-A539-B509972ACFD6}" type="presOf" srcId="{6041AD21-7A93-4F25-B18F-5FF9131206FD}" destId="{C0E9A296-C559-4FF3-A603-1D810AF16F90}" srcOrd="0" destOrd="0" presId="urn:microsoft.com/office/officeart/2005/8/layout/vList2"/>
    <dgm:cxn modelId="{4C807D23-38F5-4711-91CD-AEF6C711880C}" srcId="{72F26F06-ECAA-45A7-8E5D-501A1E9FAC71}" destId="{ACFE934E-265A-48A7-9C83-6C540F005898}" srcOrd="0" destOrd="0" parTransId="{80670EA5-E00D-4C73-9E97-6D7D5A0D3855}" sibTransId="{ED3DB126-0A06-406D-B192-8F42037460C6}"/>
    <dgm:cxn modelId="{BC5E1962-F58B-4063-9EDC-10737A1D6A20}" srcId="{6041AD21-7A93-4F25-B18F-5FF9131206FD}" destId="{822C5B96-2A2B-4A1B-8F23-8F3532385D3A}" srcOrd="2" destOrd="0" parTransId="{5BB02B14-270C-4B6F-9FF8-C0FBB49BEF09}" sibTransId="{AF6D2072-957E-4DB8-8EB3-FFDF78B49FF2}"/>
    <dgm:cxn modelId="{20B17855-9B79-44D9-81E5-B6172D321A83}" srcId="{6041AD21-7A93-4F25-B18F-5FF9131206FD}" destId="{913FF9A8-7007-4FB0-A796-2E5C2EB25635}" srcOrd="0" destOrd="0" parTransId="{9873E365-A2C5-411A-B5CC-FE9FE4C75916}" sibTransId="{0F99E8A9-2588-4C33-9FFE-66EB71CC0D2B}"/>
    <dgm:cxn modelId="{3CBD6F74-6D40-4879-8F89-C1366533EC9C}" type="presOf" srcId="{822C5B96-2A2B-4A1B-8F23-8F3532385D3A}" destId="{6040CF9F-9F67-431B-B27F-2DC16A7EAEF5}" srcOrd="0" destOrd="0" presId="urn:microsoft.com/office/officeart/2005/8/layout/vList2"/>
    <dgm:cxn modelId="{8A079B5E-EDBE-4265-96C5-1919481632DB}" type="presOf" srcId="{913FF9A8-7007-4FB0-A796-2E5C2EB25635}" destId="{C54CFA43-CDB1-4F05-9D5C-C40EFEC7CDD0}" srcOrd="0" destOrd="0" presId="urn:microsoft.com/office/officeart/2005/8/layout/vList2"/>
    <dgm:cxn modelId="{769CFFE3-659F-4B43-BC44-2784E822E15E}" type="presOf" srcId="{2C986FA6-932E-4F43-80E4-3B5235C7A293}" destId="{EEABA7DC-0C0E-49C0-AC08-7D39A2584AF2}" srcOrd="0" destOrd="0" presId="urn:microsoft.com/office/officeart/2005/8/layout/vList2"/>
    <dgm:cxn modelId="{574E3BBA-25CA-4B3D-B16A-FBE3F1B06322}" type="presParOf" srcId="{C0E9A296-C559-4FF3-A603-1D810AF16F90}" destId="{C54CFA43-CDB1-4F05-9D5C-C40EFEC7CDD0}" srcOrd="0" destOrd="0" presId="urn:microsoft.com/office/officeart/2005/8/layout/vList2"/>
    <dgm:cxn modelId="{73C28F96-B3BA-49EC-A158-AAA1E1CA12AB}" type="presParOf" srcId="{C0E9A296-C559-4FF3-A603-1D810AF16F90}" destId="{23E86B94-66C1-4048-9A11-F906C856FCBC}" srcOrd="1" destOrd="0" presId="urn:microsoft.com/office/officeart/2005/8/layout/vList2"/>
    <dgm:cxn modelId="{A044A602-1124-4261-9734-C133F175FD8B}" type="presParOf" srcId="{C0E9A296-C559-4FF3-A603-1D810AF16F90}" destId="{79654648-3259-40BD-86DB-A900CC95EAD1}" srcOrd="2" destOrd="0" presId="urn:microsoft.com/office/officeart/2005/8/layout/vList2"/>
    <dgm:cxn modelId="{F9A4794D-5871-4D1F-9546-9F4205B3C939}" type="presParOf" srcId="{C0E9A296-C559-4FF3-A603-1D810AF16F90}" destId="{B724DD85-D660-4299-8395-C942764FE46E}" srcOrd="3" destOrd="0" presId="urn:microsoft.com/office/officeart/2005/8/layout/vList2"/>
    <dgm:cxn modelId="{8E978497-62FD-4AE0-8BD3-E9BBEC5D852C}" type="presParOf" srcId="{C0E9A296-C559-4FF3-A603-1D810AF16F90}" destId="{6040CF9F-9F67-431B-B27F-2DC16A7EAEF5}" srcOrd="4" destOrd="0" presId="urn:microsoft.com/office/officeart/2005/8/layout/vList2"/>
    <dgm:cxn modelId="{4010939F-8729-4E67-9836-4C16ED6B78BD}" type="presParOf" srcId="{C0E9A296-C559-4FF3-A603-1D810AF16F90}" destId="{EEABA7DC-0C0E-49C0-AC08-7D39A2584AF2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5ACAE0F-96F5-4E8E-8D57-464E331C604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217C00B-E8C7-4B09-961C-CA4FCE297652}">
      <dgm:prSet phldrT="[Text]"/>
      <dgm:spPr/>
      <dgm:t>
        <a:bodyPr/>
        <a:lstStyle/>
        <a:p>
          <a:r>
            <a:rPr lang="en-ID" dirty="0" smtClean="0"/>
            <a:t>Unique URL of article and policy</a:t>
          </a:r>
          <a:endParaRPr lang="en-US" dirty="0"/>
        </a:p>
      </dgm:t>
    </dgm:pt>
    <dgm:pt modelId="{77B9537B-A067-489D-A48E-FB2D01392A9D}" type="parTrans" cxnId="{CF2A6CBF-66E4-426D-BC64-FA2879E6AC5B}">
      <dgm:prSet/>
      <dgm:spPr/>
      <dgm:t>
        <a:bodyPr/>
        <a:lstStyle/>
        <a:p>
          <a:endParaRPr lang="en-US"/>
        </a:p>
      </dgm:t>
    </dgm:pt>
    <dgm:pt modelId="{D988D7DB-DBB7-4544-8798-ACF4B1F7485C}" type="sibTrans" cxnId="{CF2A6CBF-66E4-426D-BC64-FA2879E6AC5B}">
      <dgm:prSet/>
      <dgm:spPr/>
      <dgm:t>
        <a:bodyPr/>
        <a:lstStyle/>
        <a:p>
          <a:endParaRPr lang="en-US"/>
        </a:p>
      </dgm:t>
    </dgm:pt>
    <dgm:pt modelId="{FFE441DC-07CD-44C1-83D2-1FEB242C1C99}">
      <dgm:prSet phldrT="[Text]"/>
      <dgm:spPr/>
      <dgm:t>
        <a:bodyPr/>
        <a:lstStyle/>
        <a:p>
          <a:r>
            <a:rPr lang="en-ID" dirty="0" err="1" smtClean="0"/>
            <a:t>Setiap</a:t>
          </a:r>
          <a:r>
            <a:rPr lang="en-ID" dirty="0" smtClean="0"/>
            <a:t> </a:t>
          </a:r>
          <a:r>
            <a:rPr lang="en-ID" dirty="0" err="1" smtClean="0"/>
            <a:t>artikel</a:t>
          </a:r>
          <a:r>
            <a:rPr lang="en-ID" dirty="0" smtClean="0"/>
            <a:t>/Policy </a:t>
          </a:r>
          <a:r>
            <a:rPr lang="en-ID" dirty="0" err="1" smtClean="0"/>
            <a:t>memiliki</a:t>
          </a:r>
          <a:r>
            <a:rPr lang="en-ID" dirty="0" smtClean="0"/>
            <a:t> URL </a:t>
          </a:r>
          <a:r>
            <a:rPr lang="en-ID" dirty="0" err="1" smtClean="0"/>
            <a:t>sendiri</a:t>
          </a:r>
          <a:r>
            <a:rPr lang="en-ID" dirty="0" smtClean="0"/>
            <a:t>, </a:t>
          </a:r>
          <a:r>
            <a:rPr lang="en-ID" dirty="0" err="1" smtClean="0"/>
            <a:t>tidak</a:t>
          </a:r>
          <a:r>
            <a:rPr lang="en-ID" dirty="0" smtClean="0"/>
            <a:t> </a:t>
          </a:r>
          <a:r>
            <a:rPr lang="en-ID" dirty="0" err="1" smtClean="0"/>
            <a:t>satu</a:t>
          </a:r>
          <a:r>
            <a:rPr lang="en-ID" dirty="0" smtClean="0"/>
            <a:t> </a:t>
          </a:r>
          <a:r>
            <a:rPr lang="en-ID" dirty="0" err="1" smtClean="0"/>
            <a:t>url</a:t>
          </a:r>
          <a:r>
            <a:rPr lang="en-ID" dirty="0" smtClean="0"/>
            <a:t> </a:t>
          </a:r>
          <a:r>
            <a:rPr lang="en-ID" dirty="0" err="1" smtClean="0"/>
            <a:t>terdiri</a:t>
          </a:r>
          <a:r>
            <a:rPr lang="en-ID" dirty="0" smtClean="0"/>
            <a:t> </a:t>
          </a:r>
          <a:r>
            <a:rPr lang="en-ID" dirty="0" err="1" smtClean="0"/>
            <a:t>dari</a:t>
          </a:r>
          <a:r>
            <a:rPr lang="en-ID" dirty="0" smtClean="0"/>
            <a:t> </a:t>
          </a:r>
          <a:r>
            <a:rPr lang="en-ID" dirty="0" err="1" smtClean="0"/>
            <a:t>beberapa</a:t>
          </a:r>
          <a:r>
            <a:rPr lang="en-ID" dirty="0" smtClean="0"/>
            <a:t> </a:t>
          </a:r>
          <a:r>
            <a:rPr lang="en-ID" dirty="0" err="1" smtClean="0"/>
            <a:t>artikel</a:t>
          </a:r>
          <a:r>
            <a:rPr lang="en-ID" dirty="0" smtClean="0"/>
            <a:t>/Policy. </a:t>
          </a:r>
          <a:r>
            <a:rPr lang="en-ID" dirty="0" err="1" smtClean="0"/>
            <a:t>Contoh</a:t>
          </a:r>
          <a:r>
            <a:rPr lang="en-ID" dirty="0" smtClean="0"/>
            <a:t> yang </a:t>
          </a:r>
          <a:r>
            <a:rPr lang="en-ID" dirty="0" err="1" smtClean="0"/>
            <a:t>tidak</a:t>
          </a:r>
          <a:r>
            <a:rPr lang="en-ID" dirty="0" smtClean="0"/>
            <a:t> </a:t>
          </a:r>
          <a:r>
            <a:rPr lang="en-ID" dirty="0" err="1" smtClean="0"/>
            <a:t>sesuai</a:t>
          </a:r>
          <a:r>
            <a:rPr lang="en-ID" dirty="0" smtClean="0"/>
            <a:t>: </a:t>
          </a:r>
          <a:r>
            <a:rPr lang="en-US" dirty="0" smtClean="0"/>
            <a:t>http://www.kopertis7.go.id/jurnal_kopertis</a:t>
          </a:r>
          <a:endParaRPr lang="en-US" dirty="0"/>
        </a:p>
      </dgm:t>
    </dgm:pt>
    <dgm:pt modelId="{21B88AED-1DFD-40B6-8455-017026C0C5CD}" type="parTrans" cxnId="{60FF7FF8-FD7F-4A31-AA91-000061982B2C}">
      <dgm:prSet/>
      <dgm:spPr/>
      <dgm:t>
        <a:bodyPr/>
        <a:lstStyle/>
        <a:p>
          <a:endParaRPr lang="en-US"/>
        </a:p>
      </dgm:t>
    </dgm:pt>
    <dgm:pt modelId="{E360DED9-7DAC-498B-9E7B-3B3AEDC25700}" type="sibTrans" cxnId="{60FF7FF8-FD7F-4A31-AA91-000061982B2C}">
      <dgm:prSet/>
      <dgm:spPr/>
      <dgm:t>
        <a:bodyPr/>
        <a:lstStyle/>
        <a:p>
          <a:endParaRPr lang="en-US"/>
        </a:p>
      </dgm:t>
    </dgm:pt>
    <dgm:pt modelId="{FB522C29-7FAE-4FDB-90EA-611134DF8DEC}">
      <dgm:prSet phldrT="[Text]"/>
      <dgm:spPr/>
      <dgm:t>
        <a:bodyPr/>
        <a:lstStyle/>
        <a:p>
          <a:r>
            <a:rPr lang="en-ID" dirty="0" smtClean="0"/>
            <a:t>All policy can be accessed in journal homepage</a:t>
          </a:r>
          <a:endParaRPr lang="en-US" dirty="0"/>
        </a:p>
      </dgm:t>
    </dgm:pt>
    <dgm:pt modelId="{94F57F2A-B6A6-435F-87E9-771BD01D794D}" type="parTrans" cxnId="{841E820B-A31E-44E6-BE34-B565A41836BE}">
      <dgm:prSet/>
      <dgm:spPr/>
      <dgm:t>
        <a:bodyPr/>
        <a:lstStyle/>
        <a:p>
          <a:endParaRPr lang="en-US"/>
        </a:p>
      </dgm:t>
    </dgm:pt>
    <dgm:pt modelId="{D3083475-79FC-46FE-BEA0-1A55FE873946}" type="sibTrans" cxnId="{841E820B-A31E-44E6-BE34-B565A41836BE}">
      <dgm:prSet/>
      <dgm:spPr/>
      <dgm:t>
        <a:bodyPr/>
        <a:lstStyle/>
        <a:p>
          <a:endParaRPr lang="en-US"/>
        </a:p>
      </dgm:t>
    </dgm:pt>
    <dgm:pt modelId="{74579D8A-3686-42A1-A81D-6B3E27C2C20E}">
      <dgm:prSet phldrT="[Text]"/>
      <dgm:spPr/>
      <dgm:t>
        <a:bodyPr/>
        <a:lstStyle/>
        <a:p>
          <a:r>
            <a:rPr lang="en-ID" dirty="0" err="1" smtClean="0"/>
            <a:t>Semua</a:t>
          </a:r>
          <a:r>
            <a:rPr lang="en-ID" dirty="0" smtClean="0"/>
            <a:t> </a:t>
          </a:r>
          <a:r>
            <a:rPr lang="en-ID" dirty="0" err="1" smtClean="0"/>
            <a:t>kebijakan</a:t>
          </a:r>
          <a:r>
            <a:rPr lang="en-ID" dirty="0" smtClean="0"/>
            <a:t> di </a:t>
          </a:r>
          <a:r>
            <a:rPr lang="en-ID" dirty="0" err="1" smtClean="0"/>
            <a:t>beri</a:t>
          </a:r>
          <a:r>
            <a:rPr lang="en-ID" dirty="0" smtClean="0"/>
            <a:t> URL yang </a:t>
          </a:r>
          <a:r>
            <a:rPr lang="en-ID" dirty="0" err="1" smtClean="0"/>
            <a:t>bisa</a:t>
          </a:r>
          <a:r>
            <a:rPr lang="en-ID" dirty="0" smtClean="0"/>
            <a:t> </a:t>
          </a:r>
          <a:r>
            <a:rPr lang="en-ID" dirty="0" err="1" smtClean="0"/>
            <a:t>dengan</a:t>
          </a:r>
          <a:r>
            <a:rPr lang="en-ID" dirty="0" smtClean="0"/>
            <a:t> </a:t>
          </a:r>
          <a:r>
            <a:rPr lang="en-ID" dirty="0" err="1" smtClean="0"/>
            <a:t>mudah</a:t>
          </a:r>
          <a:r>
            <a:rPr lang="en-ID" dirty="0" smtClean="0"/>
            <a:t> di </a:t>
          </a:r>
          <a:r>
            <a:rPr lang="en-ID" dirty="0" err="1" smtClean="0"/>
            <a:t>lihat</a:t>
          </a:r>
          <a:r>
            <a:rPr lang="en-ID" dirty="0" smtClean="0"/>
            <a:t> di </a:t>
          </a:r>
          <a:r>
            <a:rPr lang="en-ID" dirty="0" err="1" smtClean="0"/>
            <a:t>Halaman</a:t>
          </a:r>
          <a:r>
            <a:rPr lang="en-ID" dirty="0" smtClean="0"/>
            <a:t> </a:t>
          </a:r>
          <a:r>
            <a:rPr lang="en-ID" dirty="0" err="1" smtClean="0"/>
            <a:t>Utama</a:t>
          </a:r>
          <a:r>
            <a:rPr lang="en-ID" dirty="0" smtClean="0"/>
            <a:t>.</a:t>
          </a:r>
          <a:endParaRPr lang="en-US" dirty="0"/>
        </a:p>
      </dgm:t>
    </dgm:pt>
    <dgm:pt modelId="{995889E8-8048-4E4A-8A69-9E43C2E1B615}" type="parTrans" cxnId="{75BB21F8-D83D-4692-9CA3-65CA8304E42E}">
      <dgm:prSet/>
      <dgm:spPr/>
      <dgm:t>
        <a:bodyPr/>
        <a:lstStyle/>
        <a:p>
          <a:endParaRPr lang="en-US"/>
        </a:p>
      </dgm:t>
    </dgm:pt>
    <dgm:pt modelId="{AD1FAC1F-9C73-4BCF-8164-5E3CB6493792}" type="sibTrans" cxnId="{75BB21F8-D83D-4692-9CA3-65CA8304E42E}">
      <dgm:prSet/>
      <dgm:spPr/>
      <dgm:t>
        <a:bodyPr/>
        <a:lstStyle/>
        <a:p>
          <a:endParaRPr lang="en-US"/>
        </a:p>
      </dgm:t>
    </dgm:pt>
    <dgm:pt modelId="{544A56FA-97B7-4493-AB69-273C7D821C4B}" type="pres">
      <dgm:prSet presAssocID="{75ACAE0F-96F5-4E8E-8D57-464E331C604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7E67BAE-6E18-4056-AF5B-B4B7934B61BC}" type="pres">
      <dgm:prSet presAssocID="{D217C00B-E8C7-4B09-961C-CA4FCE297652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547E45-7DCF-4E66-89FE-44EF9D523D2B}" type="pres">
      <dgm:prSet presAssocID="{D217C00B-E8C7-4B09-961C-CA4FCE297652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9D36CF-D964-4C16-A2B4-7434D19C0F0E}" type="pres">
      <dgm:prSet presAssocID="{FB522C29-7FAE-4FDB-90EA-611134DF8DEC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DB16FC-C3FF-4408-8A23-BB2E638B32FB}" type="pres">
      <dgm:prSet presAssocID="{FB522C29-7FAE-4FDB-90EA-611134DF8DEC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B6E32EF-8198-4B14-B7CB-D19FECF08777}" type="presOf" srcId="{FFE441DC-07CD-44C1-83D2-1FEB242C1C99}" destId="{65547E45-7DCF-4E66-89FE-44EF9D523D2B}" srcOrd="0" destOrd="0" presId="urn:microsoft.com/office/officeart/2005/8/layout/vList2"/>
    <dgm:cxn modelId="{0CEA9657-A729-4F94-97F6-A81972390901}" type="presOf" srcId="{74579D8A-3686-42A1-A81D-6B3E27C2C20E}" destId="{52DB16FC-C3FF-4408-8A23-BB2E638B32FB}" srcOrd="0" destOrd="0" presId="urn:microsoft.com/office/officeart/2005/8/layout/vList2"/>
    <dgm:cxn modelId="{0FBB4EEE-FD18-4895-A1CE-D208DC2C78E3}" type="presOf" srcId="{FB522C29-7FAE-4FDB-90EA-611134DF8DEC}" destId="{349D36CF-D964-4C16-A2B4-7434D19C0F0E}" srcOrd="0" destOrd="0" presId="urn:microsoft.com/office/officeart/2005/8/layout/vList2"/>
    <dgm:cxn modelId="{0BB5C5C7-B168-4374-AAF7-3BF614ECF129}" type="presOf" srcId="{75ACAE0F-96F5-4E8E-8D57-464E331C6043}" destId="{544A56FA-97B7-4493-AB69-273C7D821C4B}" srcOrd="0" destOrd="0" presId="urn:microsoft.com/office/officeart/2005/8/layout/vList2"/>
    <dgm:cxn modelId="{F3735342-932E-4441-84D0-59B397F9FE56}" type="presOf" srcId="{D217C00B-E8C7-4B09-961C-CA4FCE297652}" destId="{17E67BAE-6E18-4056-AF5B-B4B7934B61BC}" srcOrd="0" destOrd="0" presId="urn:microsoft.com/office/officeart/2005/8/layout/vList2"/>
    <dgm:cxn modelId="{60FF7FF8-FD7F-4A31-AA91-000061982B2C}" srcId="{D217C00B-E8C7-4B09-961C-CA4FCE297652}" destId="{FFE441DC-07CD-44C1-83D2-1FEB242C1C99}" srcOrd="0" destOrd="0" parTransId="{21B88AED-1DFD-40B6-8455-017026C0C5CD}" sibTransId="{E360DED9-7DAC-498B-9E7B-3B3AEDC25700}"/>
    <dgm:cxn modelId="{75BB21F8-D83D-4692-9CA3-65CA8304E42E}" srcId="{FB522C29-7FAE-4FDB-90EA-611134DF8DEC}" destId="{74579D8A-3686-42A1-A81D-6B3E27C2C20E}" srcOrd="0" destOrd="0" parTransId="{995889E8-8048-4E4A-8A69-9E43C2E1B615}" sibTransId="{AD1FAC1F-9C73-4BCF-8164-5E3CB6493792}"/>
    <dgm:cxn modelId="{841E820B-A31E-44E6-BE34-B565A41836BE}" srcId="{75ACAE0F-96F5-4E8E-8D57-464E331C6043}" destId="{FB522C29-7FAE-4FDB-90EA-611134DF8DEC}" srcOrd="1" destOrd="0" parTransId="{94F57F2A-B6A6-435F-87E9-771BD01D794D}" sibTransId="{D3083475-79FC-46FE-BEA0-1A55FE873946}"/>
    <dgm:cxn modelId="{CF2A6CBF-66E4-426D-BC64-FA2879E6AC5B}" srcId="{75ACAE0F-96F5-4E8E-8D57-464E331C6043}" destId="{D217C00B-E8C7-4B09-961C-CA4FCE297652}" srcOrd="0" destOrd="0" parTransId="{77B9537B-A067-489D-A48E-FB2D01392A9D}" sibTransId="{D988D7DB-DBB7-4544-8798-ACF4B1F7485C}"/>
    <dgm:cxn modelId="{42A147C1-E858-44CE-A085-E90761CBFE36}" type="presParOf" srcId="{544A56FA-97B7-4493-AB69-273C7D821C4B}" destId="{17E67BAE-6E18-4056-AF5B-B4B7934B61BC}" srcOrd="0" destOrd="0" presId="urn:microsoft.com/office/officeart/2005/8/layout/vList2"/>
    <dgm:cxn modelId="{154C32E0-8814-4FDF-906D-FBE59DA65517}" type="presParOf" srcId="{544A56FA-97B7-4493-AB69-273C7D821C4B}" destId="{65547E45-7DCF-4E66-89FE-44EF9D523D2B}" srcOrd="1" destOrd="0" presId="urn:microsoft.com/office/officeart/2005/8/layout/vList2"/>
    <dgm:cxn modelId="{13DB3E52-81D9-4042-99B4-EE716421E061}" type="presParOf" srcId="{544A56FA-97B7-4493-AB69-273C7D821C4B}" destId="{349D36CF-D964-4C16-A2B4-7434D19C0F0E}" srcOrd="2" destOrd="0" presId="urn:microsoft.com/office/officeart/2005/8/layout/vList2"/>
    <dgm:cxn modelId="{FF56D653-C0FD-423A-8E4D-9010FE036872}" type="presParOf" srcId="{544A56FA-97B7-4493-AB69-273C7D821C4B}" destId="{52DB16FC-C3FF-4408-8A23-BB2E638B32FB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57F87EC-8F71-4EFE-B085-A77CE1AFA32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465F585-EB4D-4A78-8BE5-74BDF3C90122}">
      <dgm:prSet phldrT="[Text]"/>
      <dgm:spPr/>
      <dgm:t>
        <a:bodyPr/>
        <a:lstStyle/>
        <a:p>
          <a:r>
            <a:rPr lang="en-ID" smtClean="0"/>
            <a:t>Easy navigate</a:t>
          </a:r>
          <a:endParaRPr lang="en-US"/>
        </a:p>
      </dgm:t>
    </dgm:pt>
    <dgm:pt modelId="{D168C006-22AD-4549-A823-90700A732A76}" type="parTrans" cxnId="{9F565322-3DC4-4F6C-B760-7D6A10A00BD6}">
      <dgm:prSet/>
      <dgm:spPr/>
      <dgm:t>
        <a:bodyPr/>
        <a:lstStyle/>
        <a:p>
          <a:endParaRPr lang="en-US"/>
        </a:p>
      </dgm:t>
    </dgm:pt>
    <dgm:pt modelId="{1A36636D-011F-40C1-A516-132022819CFE}" type="sibTrans" cxnId="{9F565322-3DC4-4F6C-B760-7D6A10A00BD6}">
      <dgm:prSet/>
      <dgm:spPr/>
      <dgm:t>
        <a:bodyPr/>
        <a:lstStyle/>
        <a:p>
          <a:endParaRPr lang="en-US"/>
        </a:p>
      </dgm:t>
    </dgm:pt>
    <dgm:pt modelId="{D41EF7F1-F8A0-40F3-9301-83EB1DCD16D6}">
      <dgm:prSet phldrT="[Text]"/>
      <dgm:spPr/>
      <dgm:t>
        <a:bodyPr/>
        <a:lstStyle/>
        <a:p>
          <a:r>
            <a:rPr lang="en-ID" dirty="0" err="1" smtClean="0"/>
            <a:t>Mudah</a:t>
          </a:r>
          <a:r>
            <a:rPr lang="en-ID" dirty="0" smtClean="0"/>
            <a:t> </a:t>
          </a:r>
          <a:r>
            <a:rPr lang="en-ID" dirty="0" err="1" smtClean="0"/>
            <a:t>menemukan</a:t>
          </a:r>
          <a:r>
            <a:rPr lang="en-ID" dirty="0" smtClean="0"/>
            <a:t> URL Current Issue, Archive, Browse, About Journal, Contact Us, Editorial Team  </a:t>
          </a:r>
          <a:endParaRPr lang="en-US" dirty="0"/>
        </a:p>
      </dgm:t>
    </dgm:pt>
    <dgm:pt modelId="{F3D36C45-153A-4FEF-AF42-7AAE3B6C28FA}" type="parTrans" cxnId="{44F27656-4499-464B-AC37-B2078E452596}">
      <dgm:prSet/>
      <dgm:spPr/>
      <dgm:t>
        <a:bodyPr/>
        <a:lstStyle/>
        <a:p>
          <a:endParaRPr lang="en-US"/>
        </a:p>
      </dgm:t>
    </dgm:pt>
    <dgm:pt modelId="{7EA139D4-B886-48FC-9290-BE255E8FC741}" type="sibTrans" cxnId="{44F27656-4499-464B-AC37-B2078E452596}">
      <dgm:prSet/>
      <dgm:spPr/>
      <dgm:t>
        <a:bodyPr/>
        <a:lstStyle/>
        <a:p>
          <a:endParaRPr lang="en-US"/>
        </a:p>
      </dgm:t>
    </dgm:pt>
    <dgm:pt modelId="{195BA551-80FC-47E6-8487-1B6456805CB2}">
      <dgm:prSet phldrT="[Text]"/>
      <dgm:spPr/>
      <dgm:t>
        <a:bodyPr/>
        <a:lstStyle/>
        <a:p>
          <a:r>
            <a:rPr lang="en-ID" dirty="0" smtClean="0"/>
            <a:t>Clear Editorial Identity</a:t>
          </a:r>
          <a:endParaRPr lang="en-US" dirty="0"/>
        </a:p>
      </dgm:t>
    </dgm:pt>
    <dgm:pt modelId="{E930B069-F7F7-4A3D-B33A-C3EBA11CB658}" type="parTrans" cxnId="{CE61F8C2-477F-43AC-9117-5682EF7CCD9D}">
      <dgm:prSet/>
      <dgm:spPr/>
      <dgm:t>
        <a:bodyPr/>
        <a:lstStyle/>
        <a:p>
          <a:endParaRPr lang="en-US"/>
        </a:p>
      </dgm:t>
    </dgm:pt>
    <dgm:pt modelId="{6FD5865E-A97E-4CD3-BEB7-50E6BD2BBF7F}" type="sibTrans" cxnId="{CE61F8C2-477F-43AC-9117-5682EF7CCD9D}">
      <dgm:prSet/>
      <dgm:spPr/>
      <dgm:t>
        <a:bodyPr/>
        <a:lstStyle/>
        <a:p>
          <a:endParaRPr lang="en-US"/>
        </a:p>
      </dgm:t>
    </dgm:pt>
    <dgm:pt modelId="{8AD0D99E-A4C6-47CB-A2FE-73BD21DF2B6C}">
      <dgm:prSet phldrT="[Text]"/>
      <dgm:spPr/>
      <dgm:t>
        <a:bodyPr/>
        <a:lstStyle/>
        <a:p>
          <a:r>
            <a:rPr lang="en-ID" dirty="0" smtClean="0"/>
            <a:t>Email, </a:t>
          </a:r>
          <a:r>
            <a:rPr lang="en-ID" dirty="0" err="1" smtClean="0"/>
            <a:t>nama</a:t>
          </a:r>
          <a:r>
            <a:rPr lang="en-ID" dirty="0" smtClean="0"/>
            <a:t>, </a:t>
          </a:r>
          <a:r>
            <a:rPr lang="en-ID" dirty="0" err="1" smtClean="0"/>
            <a:t>dan</a:t>
          </a:r>
          <a:r>
            <a:rPr lang="en-ID" dirty="0" smtClean="0"/>
            <a:t> </a:t>
          </a:r>
          <a:r>
            <a:rPr lang="en-ID" dirty="0" err="1" smtClean="0"/>
            <a:t>afiliasi</a:t>
          </a:r>
          <a:r>
            <a:rPr lang="en-ID" dirty="0" smtClean="0"/>
            <a:t> editor </a:t>
          </a:r>
          <a:r>
            <a:rPr lang="en-ID" dirty="0" err="1" smtClean="0"/>
            <a:t>harus</a:t>
          </a:r>
          <a:r>
            <a:rPr lang="en-ID" dirty="0" smtClean="0"/>
            <a:t> up to date</a:t>
          </a:r>
          <a:endParaRPr lang="en-US" dirty="0"/>
        </a:p>
      </dgm:t>
    </dgm:pt>
    <dgm:pt modelId="{5B45F17C-DDFB-45CB-A330-59BD02B98A4C}" type="parTrans" cxnId="{84FCD8E7-B33E-4DC5-9677-29C6617A6E64}">
      <dgm:prSet/>
      <dgm:spPr/>
      <dgm:t>
        <a:bodyPr/>
        <a:lstStyle/>
        <a:p>
          <a:endParaRPr lang="en-US"/>
        </a:p>
      </dgm:t>
    </dgm:pt>
    <dgm:pt modelId="{27BF4351-DE09-452F-A25A-76EC112B083C}" type="sibTrans" cxnId="{84FCD8E7-B33E-4DC5-9677-29C6617A6E64}">
      <dgm:prSet/>
      <dgm:spPr/>
      <dgm:t>
        <a:bodyPr/>
        <a:lstStyle/>
        <a:p>
          <a:endParaRPr lang="en-US"/>
        </a:p>
      </dgm:t>
    </dgm:pt>
    <dgm:pt modelId="{B6F3F456-B589-4761-8AB3-C47CB5B9F6B7}" type="pres">
      <dgm:prSet presAssocID="{557F87EC-8F71-4EFE-B085-A77CE1AFA32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6C18817-FE9F-4C88-BFB9-F5E7E6A5DEB6}" type="pres">
      <dgm:prSet presAssocID="{F465F585-EB4D-4A78-8BE5-74BDF3C90122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F7F442-DB83-4BFC-B6E5-3362B0F16770}" type="pres">
      <dgm:prSet presAssocID="{F465F585-EB4D-4A78-8BE5-74BDF3C90122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EE2B14-E7F0-40BD-A0BD-B97B9990DB1A}" type="pres">
      <dgm:prSet presAssocID="{195BA551-80FC-47E6-8487-1B6456805CB2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E152D1-A999-42E6-9B51-D6F19A901EA2}" type="pres">
      <dgm:prSet presAssocID="{195BA551-80FC-47E6-8487-1B6456805CB2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4FCD8E7-B33E-4DC5-9677-29C6617A6E64}" srcId="{195BA551-80FC-47E6-8487-1B6456805CB2}" destId="{8AD0D99E-A4C6-47CB-A2FE-73BD21DF2B6C}" srcOrd="0" destOrd="0" parTransId="{5B45F17C-DDFB-45CB-A330-59BD02B98A4C}" sibTransId="{27BF4351-DE09-452F-A25A-76EC112B083C}"/>
    <dgm:cxn modelId="{19F8B060-016B-48BC-BC1D-CE3368EF7C59}" type="presOf" srcId="{8AD0D99E-A4C6-47CB-A2FE-73BD21DF2B6C}" destId="{7BE152D1-A999-42E6-9B51-D6F19A901EA2}" srcOrd="0" destOrd="0" presId="urn:microsoft.com/office/officeart/2005/8/layout/vList2"/>
    <dgm:cxn modelId="{592FD22A-F20F-4C7A-A8CD-35978387CF50}" type="presOf" srcId="{557F87EC-8F71-4EFE-B085-A77CE1AFA32C}" destId="{B6F3F456-B589-4761-8AB3-C47CB5B9F6B7}" srcOrd="0" destOrd="0" presId="urn:microsoft.com/office/officeart/2005/8/layout/vList2"/>
    <dgm:cxn modelId="{44F27656-4499-464B-AC37-B2078E452596}" srcId="{F465F585-EB4D-4A78-8BE5-74BDF3C90122}" destId="{D41EF7F1-F8A0-40F3-9301-83EB1DCD16D6}" srcOrd="0" destOrd="0" parTransId="{F3D36C45-153A-4FEF-AF42-7AAE3B6C28FA}" sibTransId="{7EA139D4-B886-48FC-9290-BE255E8FC741}"/>
    <dgm:cxn modelId="{49D5C8E6-2883-443A-8108-3B99B2789BDE}" type="presOf" srcId="{D41EF7F1-F8A0-40F3-9301-83EB1DCD16D6}" destId="{36F7F442-DB83-4BFC-B6E5-3362B0F16770}" srcOrd="0" destOrd="0" presId="urn:microsoft.com/office/officeart/2005/8/layout/vList2"/>
    <dgm:cxn modelId="{1FC0A418-5FA0-4341-98C8-3523F90EEF4B}" type="presOf" srcId="{195BA551-80FC-47E6-8487-1B6456805CB2}" destId="{DAEE2B14-E7F0-40BD-A0BD-B97B9990DB1A}" srcOrd="0" destOrd="0" presId="urn:microsoft.com/office/officeart/2005/8/layout/vList2"/>
    <dgm:cxn modelId="{CE61F8C2-477F-43AC-9117-5682EF7CCD9D}" srcId="{557F87EC-8F71-4EFE-B085-A77CE1AFA32C}" destId="{195BA551-80FC-47E6-8487-1B6456805CB2}" srcOrd="1" destOrd="0" parTransId="{E930B069-F7F7-4A3D-B33A-C3EBA11CB658}" sibTransId="{6FD5865E-A97E-4CD3-BEB7-50E6BD2BBF7F}"/>
    <dgm:cxn modelId="{9F565322-3DC4-4F6C-B760-7D6A10A00BD6}" srcId="{557F87EC-8F71-4EFE-B085-A77CE1AFA32C}" destId="{F465F585-EB4D-4A78-8BE5-74BDF3C90122}" srcOrd="0" destOrd="0" parTransId="{D168C006-22AD-4549-A823-90700A732A76}" sibTransId="{1A36636D-011F-40C1-A516-132022819CFE}"/>
    <dgm:cxn modelId="{255B0967-DC37-470B-9230-D3807881F5CE}" type="presOf" srcId="{F465F585-EB4D-4A78-8BE5-74BDF3C90122}" destId="{86C18817-FE9F-4C88-BFB9-F5E7E6A5DEB6}" srcOrd="0" destOrd="0" presId="urn:microsoft.com/office/officeart/2005/8/layout/vList2"/>
    <dgm:cxn modelId="{4D84EBAA-F165-4C62-905C-2703A36AB12C}" type="presParOf" srcId="{B6F3F456-B589-4761-8AB3-C47CB5B9F6B7}" destId="{86C18817-FE9F-4C88-BFB9-F5E7E6A5DEB6}" srcOrd="0" destOrd="0" presId="urn:microsoft.com/office/officeart/2005/8/layout/vList2"/>
    <dgm:cxn modelId="{B4B4089A-456F-4EF4-852B-94788FB9A963}" type="presParOf" srcId="{B6F3F456-B589-4761-8AB3-C47CB5B9F6B7}" destId="{36F7F442-DB83-4BFC-B6E5-3362B0F16770}" srcOrd="1" destOrd="0" presId="urn:microsoft.com/office/officeart/2005/8/layout/vList2"/>
    <dgm:cxn modelId="{00D1C8E5-47FF-451E-9834-B72E44DE192B}" type="presParOf" srcId="{B6F3F456-B589-4761-8AB3-C47CB5B9F6B7}" destId="{DAEE2B14-E7F0-40BD-A0BD-B97B9990DB1A}" srcOrd="2" destOrd="0" presId="urn:microsoft.com/office/officeart/2005/8/layout/vList2"/>
    <dgm:cxn modelId="{2E4AF694-1226-4616-B90F-6B6CF4E26A17}" type="presParOf" srcId="{B6F3F456-B589-4761-8AB3-C47CB5B9F6B7}" destId="{7BE152D1-A999-42E6-9B51-D6F19A901EA2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9284C6B-1034-4354-B58C-DB4F89EB90C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B441A22-BC83-4496-85F8-09B9E51C2BE6}">
      <dgm:prSet phldrT="[Text]"/>
      <dgm:spPr/>
      <dgm:t>
        <a:bodyPr/>
        <a:lstStyle/>
        <a:p>
          <a:r>
            <a:rPr lang="en-ID" dirty="0" smtClean="0"/>
            <a:t>Clear peer review or editorial process</a:t>
          </a:r>
          <a:endParaRPr lang="en-US" dirty="0"/>
        </a:p>
      </dgm:t>
    </dgm:pt>
    <dgm:pt modelId="{3D5CD034-C380-474F-B8ED-FBF822A95529}" type="parTrans" cxnId="{0AF2A5A0-26CB-4E27-AA2D-E95BD7148959}">
      <dgm:prSet/>
      <dgm:spPr/>
      <dgm:t>
        <a:bodyPr/>
        <a:lstStyle/>
        <a:p>
          <a:endParaRPr lang="en-US"/>
        </a:p>
      </dgm:t>
    </dgm:pt>
    <dgm:pt modelId="{E307F324-A378-4B16-A403-CE1DEFE491CF}" type="sibTrans" cxnId="{0AF2A5A0-26CB-4E27-AA2D-E95BD7148959}">
      <dgm:prSet/>
      <dgm:spPr/>
      <dgm:t>
        <a:bodyPr/>
        <a:lstStyle/>
        <a:p>
          <a:endParaRPr lang="en-US"/>
        </a:p>
      </dgm:t>
    </dgm:pt>
    <dgm:pt modelId="{B6C3FC20-EE95-4E07-AD9A-7ADA6AC1B3FD}">
      <dgm:prSet phldrT="[Text]"/>
      <dgm:spPr/>
      <dgm:t>
        <a:bodyPr/>
        <a:lstStyle/>
        <a:p>
          <a:r>
            <a:rPr lang="en-ID" dirty="0" err="1" smtClean="0"/>
            <a:t>Dijelaskan</a:t>
          </a:r>
          <a:r>
            <a:rPr lang="en-ID" dirty="0" smtClean="0"/>
            <a:t> </a:t>
          </a:r>
          <a:r>
            <a:rPr lang="en-ID" dirty="0" err="1" smtClean="0"/>
            <a:t>dengan</a:t>
          </a:r>
          <a:r>
            <a:rPr lang="en-ID" dirty="0" smtClean="0"/>
            <a:t> </a:t>
          </a:r>
          <a:r>
            <a:rPr lang="en-ID" dirty="0" err="1" smtClean="0"/>
            <a:t>jelas</a:t>
          </a:r>
          <a:r>
            <a:rPr lang="en-ID" dirty="0" smtClean="0"/>
            <a:t> </a:t>
          </a:r>
          <a:r>
            <a:rPr lang="en-ID" dirty="0" err="1" smtClean="0"/>
            <a:t>artikel</a:t>
          </a:r>
          <a:r>
            <a:rPr lang="en-ID" dirty="0" smtClean="0"/>
            <a:t> </a:t>
          </a:r>
          <a:r>
            <a:rPr lang="en-ID" dirty="0" err="1" smtClean="0"/>
            <a:t>melalui</a:t>
          </a:r>
          <a:r>
            <a:rPr lang="en-ID" dirty="0" smtClean="0"/>
            <a:t> proses editorial review </a:t>
          </a:r>
          <a:r>
            <a:rPr lang="en-ID" dirty="0" err="1" smtClean="0"/>
            <a:t>atau</a:t>
          </a:r>
          <a:r>
            <a:rPr lang="en-ID" dirty="0" smtClean="0"/>
            <a:t> peer-review (blind, double blind, open)</a:t>
          </a:r>
          <a:endParaRPr lang="en-US" dirty="0"/>
        </a:p>
      </dgm:t>
    </dgm:pt>
    <dgm:pt modelId="{D09BB043-2285-4521-8890-F01833D489F9}" type="parTrans" cxnId="{B0220D44-6F16-465F-BA70-8612CA5C9E01}">
      <dgm:prSet/>
      <dgm:spPr/>
      <dgm:t>
        <a:bodyPr/>
        <a:lstStyle/>
        <a:p>
          <a:endParaRPr lang="en-US"/>
        </a:p>
      </dgm:t>
    </dgm:pt>
    <dgm:pt modelId="{B32C558C-9834-468E-AAE5-D08EC84E0371}" type="sibTrans" cxnId="{B0220D44-6F16-465F-BA70-8612CA5C9E01}">
      <dgm:prSet/>
      <dgm:spPr/>
      <dgm:t>
        <a:bodyPr/>
        <a:lstStyle/>
        <a:p>
          <a:endParaRPr lang="en-US"/>
        </a:p>
      </dgm:t>
    </dgm:pt>
    <dgm:pt modelId="{21435FA4-5C51-4210-99DB-910AB02A720F}">
      <dgm:prSet phldrT="[Text]"/>
      <dgm:spPr/>
      <dgm:t>
        <a:bodyPr/>
        <a:lstStyle/>
        <a:p>
          <a:r>
            <a:rPr lang="en-ID" dirty="0" smtClean="0"/>
            <a:t>Clear author guidelines URL</a:t>
          </a:r>
          <a:endParaRPr lang="en-US" dirty="0"/>
        </a:p>
      </dgm:t>
    </dgm:pt>
    <dgm:pt modelId="{5158C8EE-6FCD-4DFA-8293-4F400CB1E9F9}" type="parTrans" cxnId="{90FFC654-B9B3-4C73-B826-63D9C575919C}">
      <dgm:prSet/>
      <dgm:spPr/>
      <dgm:t>
        <a:bodyPr/>
        <a:lstStyle/>
        <a:p>
          <a:endParaRPr lang="en-US"/>
        </a:p>
      </dgm:t>
    </dgm:pt>
    <dgm:pt modelId="{A2A91B8D-1696-4FF0-AB20-7FD484E07CE4}" type="sibTrans" cxnId="{90FFC654-B9B3-4C73-B826-63D9C575919C}">
      <dgm:prSet/>
      <dgm:spPr/>
      <dgm:t>
        <a:bodyPr/>
        <a:lstStyle/>
        <a:p>
          <a:endParaRPr lang="en-US"/>
        </a:p>
      </dgm:t>
    </dgm:pt>
    <dgm:pt modelId="{9B11EE60-D588-4FA3-BF0C-46001D3E35FF}">
      <dgm:prSet phldrT="[Text]"/>
      <dgm:spPr/>
      <dgm:t>
        <a:bodyPr/>
        <a:lstStyle/>
        <a:p>
          <a:r>
            <a:rPr lang="en-ID" dirty="0" smtClean="0"/>
            <a:t>URL</a:t>
          </a:r>
          <a:r>
            <a:rPr lang="en-ID" baseline="0" dirty="0" smtClean="0"/>
            <a:t> Author guidelines </a:t>
          </a:r>
          <a:r>
            <a:rPr lang="en-ID" baseline="0" dirty="0" err="1" smtClean="0"/>
            <a:t>bisa</a:t>
          </a:r>
          <a:r>
            <a:rPr lang="en-ID" baseline="0" dirty="0" smtClean="0"/>
            <a:t> </a:t>
          </a:r>
          <a:r>
            <a:rPr lang="en-ID" baseline="0" dirty="0" err="1" smtClean="0"/>
            <a:t>ditemukan</a:t>
          </a:r>
          <a:r>
            <a:rPr lang="en-ID" baseline="0" dirty="0" smtClean="0"/>
            <a:t> </a:t>
          </a:r>
          <a:r>
            <a:rPr lang="en-ID" baseline="0" dirty="0" err="1" smtClean="0"/>
            <a:t>dengan</a:t>
          </a:r>
          <a:r>
            <a:rPr lang="en-ID" baseline="0" dirty="0" smtClean="0"/>
            <a:t> </a:t>
          </a:r>
          <a:r>
            <a:rPr lang="en-ID" baseline="0" dirty="0" err="1" smtClean="0"/>
            <a:t>mudah</a:t>
          </a:r>
          <a:r>
            <a:rPr lang="en-ID" baseline="0" dirty="0" smtClean="0"/>
            <a:t> di homepage</a:t>
          </a:r>
          <a:endParaRPr lang="en-US" dirty="0"/>
        </a:p>
      </dgm:t>
    </dgm:pt>
    <dgm:pt modelId="{30D7CF04-2B12-4016-875A-DB655F3CBF84}" type="parTrans" cxnId="{2B5A9DA5-CB2C-4D7F-88CB-A85C2FA05045}">
      <dgm:prSet/>
      <dgm:spPr/>
      <dgm:t>
        <a:bodyPr/>
        <a:lstStyle/>
        <a:p>
          <a:endParaRPr lang="en-US"/>
        </a:p>
      </dgm:t>
    </dgm:pt>
    <dgm:pt modelId="{BDF8EB36-3931-4B1C-82B6-000E3F95513F}" type="sibTrans" cxnId="{2B5A9DA5-CB2C-4D7F-88CB-A85C2FA05045}">
      <dgm:prSet/>
      <dgm:spPr/>
      <dgm:t>
        <a:bodyPr/>
        <a:lstStyle/>
        <a:p>
          <a:endParaRPr lang="en-US"/>
        </a:p>
      </dgm:t>
    </dgm:pt>
    <dgm:pt modelId="{096096B1-39F3-4B70-BD08-C7F750F3C416}" type="pres">
      <dgm:prSet presAssocID="{99284C6B-1034-4354-B58C-DB4F89EB90C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73A08B5-7F83-440E-B9F6-D9DF82A5D56F}" type="pres">
      <dgm:prSet presAssocID="{EB441A22-BC83-4496-85F8-09B9E51C2BE6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4B27CE-0FBE-43AF-A169-BB54D7CFB23C}" type="pres">
      <dgm:prSet presAssocID="{EB441A22-BC83-4496-85F8-09B9E51C2BE6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004FA9-9102-468B-9C6A-34D08799048C}" type="pres">
      <dgm:prSet presAssocID="{21435FA4-5C51-4210-99DB-910AB02A720F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99D22B-11AD-436D-8618-D189DBE83D01}" type="pres">
      <dgm:prSet presAssocID="{21435FA4-5C51-4210-99DB-910AB02A720F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69CB737-E0BE-41C2-8D82-8AED227F8CDB}" type="presOf" srcId="{21435FA4-5C51-4210-99DB-910AB02A720F}" destId="{5D004FA9-9102-468B-9C6A-34D08799048C}" srcOrd="0" destOrd="0" presId="urn:microsoft.com/office/officeart/2005/8/layout/vList2"/>
    <dgm:cxn modelId="{E64AC658-B06B-41DB-A616-D54AA5BF8D90}" type="presOf" srcId="{EB441A22-BC83-4496-85F8-09B9E51C2BE6}" destId="{173A08B5-7F83-440E-B9F6-D9DF82A5D56F}" srcOrd="0" destOrd="0" presId="urn:microsoft.com/office/officeart/2005/8/layout/vList2"/>
    <dgm:cxn modelId="{2896000D-C562-405B-9644-594131B28201}" type="presOf" srcId="{B6C3FC20-EE95-4E07-AD9A-7ADA6AC1B3FD}" destId="{554B27CE-0FBE-43AF-A169-BB54D7CFB23C}" srcOrd="0" destOrd="0" presId="urn:microsoft.com/office/officeart/2005/8/layout/vList2"/>
    <dgm:cxn modelId="{80EE47D5-6332-4209-A2F9-BE971CEE0637}" type="presOf" srcId="{9B11EE60-D588-4FA3-BF0C-46001D3E35FF}" destId="{9499D22B-11AD-436D-8618-D189DBE83D01}" srcOrd="0" destOrd="0" presId="urn:microsoft.com/office/officeart/2005/8/layout/vList2"/>
    <dgm:cxn modelId="{0AF2A5A0-26CB-4E27-AA2D-E95BD7148959}" srcId="{99284C6B-1034-4354-B58C-DB4F89EB90C7}" destId="{EB441A22-BC83-4496-85F8-09B9E51C2BE6}" srcOrd="0" destOrd="0" parTransId="{3D5CD034-C380-474F-B8ED-FBF822A95529}" sibTransId="{E307F324-A378-4B16-A403-CE1DEFE491CF}"/>
    <dgm:cxn modelId="{762412F1-783E-46CD-BD69-C81375CB5505}" type="presOf" srcId="{99284C6B-1034-4354-B58C-DB4F89EB90C7}" destId="{096096B1-39F3-4B70-BD08-C7F750F3C416}" srcOrd="0" destOrd="0" presId="urn:microsoft.com/office/officeart/2005/8/layout/vList2"/>
    <dgm:cxn modelId="{B0220D44-6F16-465F-BA70-8612CA5C9E01}" srcId="{EB441A22-BC83-4496-85F8-09B9E51C2BE6}" destId="{B6C3FC20-EE95-4E07-AD9A-7ADA6AC1B3FD}" srcOrd="0" destOrd="0" parTransId="{D09BB043-2285-4521-8890-F01833D489F9}" sibTransId="{B32C558C-9834-468E-AAE5-D08EC84E0371}"/>
    <dgm:cxn modelId="{2B5A9DA5-CB2C-4D7F-88CB-A85C2FA05045}" srcId="{21435FA4-5C51-4210-99DB-910AB02A720F}" destId="{9B11EE60-D588-4FA3-BF0C-46001D3E35FF}" srcOrd="0" destOrd="0" parTransId="{30D7CF04-2B12-4016-875A-DB655F3CBF84}" sibTransId="{BDF8EB36-3931-4B1C-82B6-000E3F95513F}"/>
    <dgm:cxn modelId="{90FFC654-B9B3-4C73-B826-63D9C575919C}" srcId="{99284C6B-1034-4354-B58C-DB4F89EB90C7}" destId="{21435FA4-5C51-4210-99DB-910AB02A720F}" srcOrd="1" destOrd="0" parTransId="{5158C8EE-6FCD-4DFA-8293-4F400CB1E9F9}" sibTransId="{A2A91B8D-1696-4FF0-AB20-7FD484E07CE4}"/>
    <dgm:cxn modelId="{D556A4DA-91CB-42C5-9425-BFF5C4061BD8}" type="presParOf" srcId="{096096B1-39F3-4B70-BD08-C7F750F3C416}" destId="{173A08B5-7F83-440E-B9F6-D9DF82A5D56F}" srcOrd="0" destOrd="0" presId="urn:microsoft.com/office/officeart/2005/8/layout/vList2"/>
    <dgm:cxn modelId="{0D991339-5757-43A0-8D11-C75BD43D7FB8}" type="presParOf" srcId="{096096B1-39F3-4B70-BD08-C7F750F3C416}" destId="{554B27CE-0FBE-43AF-A169-BB54D7CFB23C}" srcOrd="1" destOrd="0" presId="urn:microsoft.com/office/officeart/2005/8/layout/vList2"/>
    <dgm:cxn modelId="{71661CB5-0BD4-4D5F-AEC9-9E3346DBECFA}" type="presParOf" srcId="{096096B1-39F3-4B70-BD08-C7F750F3C416}" destId="{5D004FA9-9102-468B-9C6A-34D08799048C}" srcOrd="2" destOrd="0" presId="urn:microsoft.com/office/officeart/2005/8/layout/vList2"/>
    <dgm:cxn modelId="{F25CC432-1AA6-4EAE-BF10-0C9364132295}" type="presParOf" srcId="{096096B1-39F3-4B70-BD08-C7F750F3C416}" destId="{9499D22B-11AD-436D-8618-D189DBE83D01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C5F19E9-FD7E-4801-A04C-6E70FD88EFE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066BBD2-610C-4904-A0B3-F670ECAB4736}">
      <dgm:prSet phldrT="[Text]"/>
      <dgm:spPr/>
      <dgm:t>
        <a:bodyPr/>
        <a:lstStyle/>
        <a:p>
          <a:r>
            <a:rPr lang="en-ID" dirty="0" smtClean="0"/>
            <a:t>Clear Publication Charges)</a:t>
          </a:r>
          <a:endParaRPr lang="en-US" dirty="0"/>
        </a:p>
      </dgm:t>
    </dgm:pt>
    <dgm:pt modelId="{D3744567-5211-4A90-A6A6-CD7B9EDF86D9}" type="parTrans" cxnId="{095AE0C1-B424-4F57-B523-3D4D9B2FA3BD}">
      <dgm:prSet/>
      <dgm:spPr/>
      <dgm:t>
        <a:bodyPr/>
        <a:lstStyle/>
        <a:p>
          <a:endParaRPr lang="en-US"/>
        </a:p>
      </dgm:t>
    </dgm:pt>
    <dgm:pt modelId="{1DA466D9-F20A-43DF-AA48-CFA6E8BD15B8}" type="sibTrans" cxnId="{095AE0C1-B424-4F57-B523-3D4D9B2FA3BD}">
      <dgm:prSet/>
      <dgm:spPr/>
      <dgm:t>
        <a:bodyPr/>
        <a:lstStyle/>
        <a:p>
          <a:endParaRPr lang="en-US"/>
        </a:p>
      </dgm:t>
    </dgm:pt>
    <dgm:pt modelId="{BD2197FA-2891-4C3D-A185-09A7CB07870D}">
      <dgm:prSet phldrT="[Text]"/>
      <dgm:spPr/>
      <dgm:t>
        <a:bodyPr/>
        <a:lstStyle/>
        <a:p>
          <a:r>
            <a:rPr lang="en-ID" dirty="0" err="1" smtClean="0"/>
            <a:t>Biaya</a:t>
          </a:r>
          <a:r>
            <a:rPr lang="en-ID" dirty="0" smtClean="0"/>
            <a:t> </a:t>
          </a:r>
          <a:r>
            <a:rPr lang="en-ID" dirty="0" err="1" smtClean="0"/>
            <a:t>apapun</a:t>
          </a:r>
          <a:r>
            <a:rPr lang="en-ID" dirty="0" smtClean="0"/>
            <a:t> </a:t>
          </a:r>
          <a:r>
            <a:rPr lang="en-ID" dirty="0" err="1" smtClean="0"/>
            <a:t>bentuknya</a:t>
          </a:r>
          <a:r>
            <a:rPr lang="en-ID" dirty="0" smtClean="0"/>
            <a:t> </a:t>
          </a:r>
          <a:r>
            <a:rPr lang="en-ID" dirty="0" err="1" smtClean="0"/>
            <a:t>ditulis</a:t>
          </a:r>
          <a:r>
            <a:rPr lang="en-ID" dirty="0" smtClean="0"/>
            <a:t> </a:t>
          </a:r>
          <a:r>
            <a:rPr lang="en-ID" dirty="0" err="1" smtClean="0"/>
            <a:t>dengan</a:t>
          </a:r>
          <a:r>
            <a:rPr lang="en-ID" dirty="0" smtClean="0"/>
            <a:t> </a:t>
          </a:r>
          <a:r>
            <a:rPr lang="en-ID" dirty="0" err="1" smtClean="0"/>
            <a:t>jelas</a:t>
          </a:r>
          <a:r>
            <a:rPr lang="en-ID" dirty="0" smtClean="0"/>
            <a:t> </a:t>
          </a:r>
          <a:r>
            <a:rPr lang="en-ID" dirty="0" err="1" smtClean="0"/>
            <a:t>dalam</a:t>
          </a:r>
          <a:r>
            <a:rPr lang="en-ID" dirty="0" smtClean="0"/>
            <a:t> </a:t>
          </a:r>
          <a:r>
            <a:rPr lang="en-ID" dirty="0" err="1" smtClean="0"/>
            <a:t>satu</a:t>
          </a:r>
          <a:r>
            <a:rPr lang="en-ID" dirty="0" smtClean="0"/>
            <a:t> </a:t>
          </a:r>
          <a:r>
            <a:rPr lang="en-ID" dirty="0" err="1" smtClean="0"/>
            <a:t>halaman</a:t>
          </a:r>
          <a:r>
            <a:rPr lang="en-ID" dirty="0" smtClean="0"/>
            <a:t>. (APC, Submission, Fast Track, Hard Copy). </a:t>
          </a:r>
          <a:r>
            <a:rPr lang="en-ID" dirty="0" err="1" smtClean="0"/>
            <a:t>Jika</a:t>
          </a:r>
          <a:r>
            <a:rPr lang="en-ID" dirty="0" smtClean="0"/>
            <a:t> gratis </a:t>
          </a:r>
          <a:r>
            <a:rPr lang="en-ID" dirty="0" err="1" smtClean="0"/>
            <a:t>tetap</a:t>
          </a:r>
          <a:r>
            <a:rPr lang="en-ID" dirty="0" smtClean="0"/>
            <a:t> </a:t>
          </a:r>
          <a:r>
            <a:rPr lang="en-ID" dirty="0" err="1" smtClean="0"/>
            <a:t>ditulis</a:t>
          </a:r>
          <a:r>
            <a:rPr lang="en-ID" dirty="0" smtClean="0"/>
            <a:t> </a:t>
          </a:r>
          <a:r>
            <a:rPr lang="en-ID" dirty="0" err="1" smtClean="0"/>
            <a:t>dengan</a:t>
          </a:r>
          <a:r>
            <a:rPr lang="en-ID" dirty="0" smtClean="0"/>
            <a:t> info gratis </a:t>
          </a:r>
          <a:r>
            <a:rPr lang="en-ID" dirty="0" err="1" smtClean="0"/>
            <a:t>atau</a:t>
          </a:r>
          <a:r>
            <a:rPr lang="en-ID" dirty="0" smtClean="0"/>
            <a:t> 0)</a:t>
          </a:r>
          <a:endParaRPr lang="en-US" dirty="0"/>
        </a:p>
      </dgm:t>
    </dgm:pt>
    <dgm:pt modelId="{F23EB368-75A8-481F-A51D-C95FEC3D50C9}" type="parTrans" cxnId="{E8890297-D2E3-470D-BC04-74AC0997E55C}">
      <dgm:prSet/>
      <dgm:spPr/>
      <dgm:t>
        <a:bodyPr/>
        <a:lstStyle/>
        <a:p>
          <a:endParaRPr lang="en-US"/>
        </a:p>
      </dgm:t>
    </dgm:pt>
    <dgm:pt modelId="{C8FF59A3-BB85-4C7B-A458-1CBA3D6C9C45}" type="sibTrans" cxnId="{E8890297-D2E3-470D-BC04-74AC0997E55C}">
      <dgm:prSet/>
      <dgm:spPr/>
      <dgm:t>
        <a:bodyPr/>
        <a:lstStyle/>
        <a:p>
          <a:endParaRPr lang="en-US"/>
        </a:p>
      </dgm:t>
    </dgm:pt>
    <dgm:pt modelId="{152CEA51-F0F3-421F-9EC0-5634BCDF30D5}">
      <dgm:prSet phldrT="[Text]"/>
      <dgm:spPr/>
      <dgm:t>
        <a:bodyPr/>
        <a:lstStyle/>
        <a:p>
          <a:r>
            <a:rPr lang="en-ID" dirty="0" smtClean="0"/>
            <a:t>OA Statement</a:t>
          </a:r>
          <a:endParaRPr lang="en-US" dirty="0"/>
        </a:p>
      </dgm:t>
    </dgm:pt>
    <dgm:pt modelId="{30E5C000-15A8-4A05-A8D1-4F99E13E4A22}" type="parTrans" cxnId="{40AEE99B-6F25-48C8-9CCE-B5AC92D5E7FD}">
      <dgm:prSet/>
      <dgm:spPr/>
      <dgm:t>
        <a:bodyPr/>
        <a:lstStyle/>
        <a:p>
          <a:endParaRPr lang="en-US"/>
        </a:p>
      </dgm:t>
    </dgm:pt>
    <dgm:pt modelId="{4F8E7EEF-7F4A-4A57-9388-8FA1F0EAE4C1}" type="sibTrans" cxnId="{40AEE99B-6F25-48C8-9CCE-B5AC92D5E7FD}">
      <dgm:prSet/>
      <dgm:spPr/>
      <dgm:t>
        <a:bodyPr/>
        <a:lstStyle/>
        <a:p>
          <a:endParaRPr lang="en-US"/>
        </a:p>
      </dgm:t>
    </dgm:pt>
    <dgm:pt modelId="{7DED8E77-564D-4978-8775-E928CA2FC2DD}">
      <dgm:prSet phldrT="[Text]"/>
      <dgm:spPr/>
      <dgm:t>
        <a:bodyPr/>
        <a:lstStyle/>
        <a:p>
          <a:r>
            <a:rPr lang="en-ID" dirty="0" err="1" smtClean="0"/>
            <a:t>Pernyataan</a:t>
          </a:r>
          <a:r>
            <a:rPr lang="en-ID" dirty="0" smtClean="0"/>
            <a:t> open </a:t>
          </a:r>
          <a:r>
            <a:rPr lang="en-ID" dirty="0" err="1" smtClean="0"/>
            <a:t>akses</a:t>
          </a:r>
          <a:r>
            <a:rPr lang="en-ID" dirty="0" smtClean="0"/>
            <a:t> </a:t>
          </a:r>
          <a:r>
            <a:rPr lang="en-ID" dirty="0" err="1" smtClean="0"/>
            <a:t>dinyatakan</a:t>
          </a:r>
          <a:r>
            <a:rPr lang="en-ID" dirty="0" smtClean="0"/>
            <a:t> </a:t>
          </a:r>
          <a:r>
            <a:rPr lang="en-ID" dirty="0" err="1" smtClean="0"/>
            <a:t>dengan</a:t>
          </a:r>
          <a:r>
            <a:rPr lang="en-ID" dirty="0" smtClean="0"/>
            <a:t> </a:t>
          </a:r>
          <a:r>
            <a:rPr lang="en-ID" dirty="0" err="1" smtClean="0"/>
            <a:t>jelas</a:t>
          </a:r>
          <a:r>
            <a:rPr lang="en-ID" dirty="0" smtClean="0"/>
            <a:t> </a:t>
          </a:r>
          <a:r>
            <a:rPr lang="en-ID" dirty="0" err="1" smtClean="0"/>
            <a:t>dan</a:t>
          </a:r>
          <a:r>
            <a:rPr lang="en-ID" dirty="0" smtClean="0"/>
            <a:t> </a:t>
          </a:r>
          <a:r>
            <a:rPr lang="en-ID" dirty="0" err="1" smtClean="0"/>
            <a:t>pada</a:t>
          </a:r>
          <a:r>
            <a:rPr lang="en-ID" dirty="0" smtClean="0"/>
            <a:t> </a:t>
          </a:r>
          <a:r>
            <a:rPr lang="en-ID" dirty="0" err="1" smtClean="0"/>
            <a:t>url</a:t>
          </a:r>
          <a:r>
            <a:rPr lang="en-ID" dirty="0" smtClean="0"/>
            <a:t> </a:t>
          </a:r>
          <a:r>
            <a:rPr lang="en-ID" dirty="0" err="1" smtClean="0"/>
            <a:t>tersendiri</a:t>
          </a:r>
          <a:r>
            <a:rPr lang="en-ID" dirty="0" smtClean="0"/>
            <a:t>. (Di OJS </a:t>
          </a:r>
          <a:r>
            <a:rPr lang="en-ID" dirty="0" err="1" smtClean="0"/>
            <a:t>sudah</a:t>
          </a:r>
          <a:r>
            <a:rPr lang="en-ID" dirty="0" smtClean="0"/>
            <a:t> </a:t>
          </a:r>
          <a:r>
            <a:rPr lang="en-ID" dirty="0" err="1" smtClean="0"/>
            <a:t>otomatis</a:t>
          </a:r>
          <a:r>
            <a:rPr lang="en-ID" dirty="0" smtClean="0"/>
            <a:t> </a:t>
          </a:r>
          <a:r>
            <a:rPr lang="en-ID" dirty="0" err="1" smtClean="0"/>
            <a:t>terisi</a:t>
          </a:r>
          <a:r>
            <a:rPr lang="en-ID" dirty="0" smtClean="0"/>
            <a:t>. </a:t>
          </a:r>
          <a:r>
            <a:rPr lang="en-ID" dirty="0" err="1" smtClean="0"/>
            <a:t>Hanya</a:t>
          </a:r>
          <a:r>
            <a:rPr lang="en-ID" dirty="0" smtClean="0"/>
            <a:t> </a:t>
          </a:r>
          <a:r>
            <a:rPr lang="en-ID" dirty="0" err="1" smtClean="0"/>
            <a:t>pastikan</a:t>
          </a:r>
          <a:r>
            <a:rPr lang="en-ID" dirty="0" smtClean="0"/>
            <a:t> </a:t>
          </a:r>
          <a:r>
            <a:rPr lang="en-ID" dirty="0" err="1" smtClean="0"/>
            <a:t>saja</a:t>
          </a:r>
          <a:r>
            <a:rPr lang="en-ID" dirty="0" smtClean="0"/>
            <a:t>)</a:t>
          </a:r>
          <a:endParaRPr lang="en-US" dirty="0"/>
        </a:p>
      </dgm:t>
    </dgm:pt>
    <dgm:pt modelId="{6987EFFF-39E9-488D-8946-17B04E4642BB}" type="parTrans" cxnId="{9E00AFA8-A4E5-4E2D-BF3F-29EC2CE7F664}">
      <dgm:prSet/>
      <dgm:spPr/>
      <dgm:t>
        <a:bodyPr/>
        <a:lstStyle/>
        <a:p>
          <a:endParaRPr lang="en-US"/>
        </a:p>
      </dgm:t>
    </dgm:pt>
    <dgm:pt modelId="{A0664FF7-0486-45A6-9992-D16064734880}" type="sibTrans" cxnId="{9E00AFA8-A4E5-4E2D-BF3F-29EC2CE7F664}">
      <dgm:prSet/>
      <dgm:spPr/>
      <dgm:t>
        <a:bodyPr/>
        <a:lstStyle/>
        <a:p>
          <a:endParaRPr lang="en-US"/>
        </a:p>
      </dgm:t>
    </dgm:pt>
    <dgm:pt modelId="{7BBA2885-736B-421F-8D9A-956FE3E16564}">
      <dgm:prSet phldrT="[Text]"/>
      <dgm:spPr/>
      <dgm:t>
        <a:bodyPr/>
        <a:lstStyle/>
        <a:p>
          <a:r>
            <a:rPr lang="en-ID" dirty="0" smtClean="0"/>
            <a:t>Copyright and License notice</a:t>
          </a:r>
          <a:endParaRPr lang="en-US" dirty="0"/>
        </a:p>
      </dgm:t>
    </dgm:pt>
    <dgm:pt modelId="{F73410E3-A3DA-416C-81D8-254F6E329BF3}" type="parTrans" cxnId="{36936B76-9187-4E5E-923C-CC11D1C5500D}">
      <dgm:prSet/>
      <dgm:spPr/>
      <dgm:t>
        <a:bodyPr/>
        <a:lstStyle/>
        <a:p>
          <a:endParaRPr lang="en-US"/>
        </a:p>
      </dgm:t>
    </dgm:pt>
    <dgm:pt modelId="{6F3B10FA-B48B-4CAE-9AF4-9DBAF633F8BB}" type="sibTrans" cxnId="{36936B76-9187-4E5E-923C-CC11D1C5500D}">
      <dgm:prSet/>
      <dgm:spPr/>
      <dgm:t>
        <a:bodyPr/>
        <a:lstStyle/>
        <a:p>
          <a:endParaRPr lang="en-US"/>
        </a:p>
      </dgm:t>
    </dgm:pt>
    <dgm:pt modelId="{7E7EFC7E-10BB-4FED-A314-BDB795C24827}">
      <dgm:prSet phldrT="[Text]"/>
      <dgm:spPr/>
      <dgm:t>
        <a:bodyPr/>
        <a:lstStyle/>
        <a:p>
          <a:r>
            <a:rPr lang="en-ID" dirty="0" err="1" smtClean="0"/>
            <a:t>Tersedia</a:t>
          </a:r>
          <a:r>
            <a:rPr lang="en-ID" dirty="0" smtClean="0"/>
            <a:t> </a:t>
          </a:r>
          <a:r>
            <a:rPr lang="en-ID" dirty="0" err="1" smtClean="0"/>
            <a:t>informasi</a:t>
          </a:r>
          <a:r>
            <a:rPr lang="en-ID" dirty="0" smtClean="0"/>
            <a:t> di </a:t>
          </a:r>
          <a:r>
            <a:rPr lang="en-ID" dirty="0" err="1" smtClean="0"/>
            <a:t>url</a:t>
          </a:r>
          <a:r>
            <a:rPr lang="en-ID" dirty="0" smtClean="0"/>
            <a:t> </a:t>
          </a:r>
          <a:r>
            <a:rPr lang="en-ID" dirty="0" err="1" smtClean="0"/>
            <a:t>tersendiri</a:t>
          </a:r>
          <a:r>
            <a:rPr lang="en-ID" dirty="0" smtClean="0"/>
            <a:t>, di OJS </a:t>
          </a:r>
          <a:r>
            <a:rPr lang="en-ID" dirty="0" err="1" smtClean="0"/>
            <a:t>sudah</a:t>
          </a:r>
          <a:r>
            <a:rPr lang="en-ID" dirty="0" smtClean="0"/>
            <a:t> </a:t>
          </a:r>
          <a:r>
            <a:rPr lang="en-ID" dirty="0" err="1" smtClean="0"/>
            <a:t>ada</a:t>
          </a:r>
          <a:r>
            <a:rPr lang="en-ID" dirty="0" smtClean="0"/>
            <a:t> </a:t>
          </a:r>
          <a:r>
            <a:rPr lang="en-ID" dirty="0" err="1" smtClean="0"/>
            <a:t>kolomnya</a:t>
          </a:r>
          <a:r>
            <a:rPr lang="en-ID" dirty="0" smtClean="0"/>
            <a:t>. </a:t>
          </a:r>
          <a:r>
            <a:rPr lang="en-ID" dirty="0" err="1" smtClean="0"/>
            <a:t>Isian</a:t>
          </a:r>
          <a:r>
            <a:rPr lang="en-ID" dirty="0" smtClean="0"/>
            <a:t> </a:t>
          </a:r>
          <a:r>
            <a:rPr lang="en-ID" dirty="0" err="1" smtClean="0"/>
            <a:t>jangan</a:t>
          </a:r>
          <a:r>
            <a:rPr lang="en-ID" dirty="0" smtClean="0"/>
            <a:t> </a:t>
          </a:r>
          <a:r>
            <a:rPr lang="en-ID" dirty="0" err="1" smtClean="0"/>
            <a:t>sampai</a:t>
          </a:r>
          <a:r>
            <a:rPr lang="en-ID" dirty="0" smtClean="0"/>
            <a:t> </a:t>
          </a:r>
          <a:r>
            <a:rPr lang="en-ID" dirty="0" err="1" smtClean="0"/>
            <a:t>terjadi</a:t>
          </a:r>
          <a:r>
            <a:rPr lang="en-ID" dirty="0" smtClean="0"/>
            <a:t> </a:t>
          </a:r>
          <a:r>
            <a:rPr lang="en-ID" dirty="0" err="1" smtClean="0"/>
            <a:t>inkonsistensi</a:t>
          </a:r>
          <a:r>
            <a:rPr lang="en-ID" dirty="0" smtClean="0"/>
            <a:t>, </a:t>
          </a:r>
          <a:r>
            <a:rPr lang="en-ID" dirty="0" err="1" smtClean="0"/>
            <a:t>tidak</a:t>
          </a:r>
          <a:r>
            <a:rPr lang="en-ID" dirty="0" smtClean="0"/>
            <a:t> </a:t>
          </a:r>
          <a:r>
            <a:rPr lang="en-ID" dirty="0" err="1" smtClean="0"/>
            <a:t>boleh</a:t>
          </a:r>
          <a:r>
            <a:rPr lang="en-ID" dirty="0" smtClean="0"/>
            <a:t> </a:t>
          </a:r>
          <a:r>
            <a:rPr lang="en-ID" dirty="0" err="1" smtClean="0"/>
            <a:t>ada</a:t>
          </a:r>
          <a:r>
            <a:rPr lang="en-ID" dirty="0" smtClean="0"/>
            <a:t> statement “all </a:t>
          </a:r>
          <a:r>
            <a:rPr lang="en-ID" smtClean="0"/>
            <a:t>right reserved”</a:t>
          </a:r>
          <a:endParaRPr lang="en-US" dirty="0"/>
        </a:p>
      </dgm:t>
    </dgm:pt>
    <dgm:pt modelId="{6C2244FD-DA96-4896-B6EA-5A94B9501CCA}" type="parTrans" cxnId="{68A95656-52DF-4910-B098-677EA6963544}">
      <dgm:prSet/>
      <dgm:spPr/>
      <dgm:t>
        <a:bodyPr/>
        <a:lstStyle/>
        <a:p>
          <a:endParaRPr lang="en-US"/>
        </a:p>
      </dgm:t>
    </dgm:pt>
    <dgm:pt modelId="{86658BFE-B306-43F8-9ABF-1B44FDA45108}" type="sibTrans" cxnId="{68A95656-52DF-4910-B098-677EA6963544}">
      <dgm:prSet/>
      <dgm:spPr/>
      <dgm:t>
        <a:bodyPr/>
        <a:lstStyle/>
        <a:p>
          <a:endParaRPr lang="en-US"/>
        </a:p>
      </dgm:t>
    </dgm:pt>
    <dgm:pt modelId="{1C435B10-F930-4F48-B897-63660C5A4EEF}" type="pres">
      <dgm:prSet presAssocID="{8C5F19E9-FD7E-4801-A04C-6E70FD88EFE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E9C7F30-8618-4C87-9D0A-EF8B21D2603E}" type="pres">
      <dgm:prSet presAssocID="{7066BBD2-610C-4904-A0B3-F670ECAB4736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5632DF-B267-481A-ADE2-2D13EEF016D0}" type="pres">
      <dgm:prSet presAssocID="{7066BBD2-610C-4904-A0B3-F670ECAB4736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81CBE58-DA4E-48D3-B78E-FC854CD43D1D}" type="pres">
      <dgm:prSet presAssocID="{152CEA51-F0F3-421F-9EC0-5634BCDF30D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52A6DE-2850-48BC-A262-B2C9B2FF1D8C}" type="pres">
      <dgm:prSet presAssocID="{152CEA51-F0F3-421F-9EC0-5634BCDF30D5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CDDC66-2ADB-455F-B808-7CB957F77954}" type="pres">
      <dgm:prSet presAssocID="{7BBA2885-736B-421F-8D9A-956FE3E1656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5F3FF7-970B-4969-84C2-DE17B8A8B7C6}" type="pres">
      <dgm:prSet presAssocID="{7BBA2885-736B-421F-8D9A-956FE3E16564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8890297-D2E3-470D-BC04-74AC0997E55C}" srcId="{7066BBD2-610C-4904-A0B3-F670ECAB4736}" destId="{BD2197FA-2891-4C3D-A185-09A7CB07870D}" srcOrd="0" destOrd="0" parTransId="{F23EB368-75A8-481F-A51D-C95FEC3D50C9}" sibTransId="{C8FF59A3-BB85-4C7B-A458-1CBA3D6C9C45}"/>
    <dgm:cxn modelId="{40AEE99B-6F25-48C8-9CCE-B5AC92D5E7FD}" srcId="{8C5F19E9-FD7E-4801-A04C-6E70FD88EFE3}" destId="{152CEA51-F0F3-421F-9EC0-5634BCDF30D5}" srcOrd="1" destOrd="0" parTransId="{30E5C000-15A8-4A05-A8D1-4F99E13E4A22}" sibTransId="{4F8E7EEF-7F4A-4A57-9388-8FA1F0EAE4C1}"/>
    <dgm:cxn modelId="{FDED058F-E580-46C4-BEB4-9FB6901CD679}" type="presOf" srcId="{8C5F19E9-FD7E-4801-A04C-6E70FD88EFE3}" destId="{1C435B10-F930-4F48-B897-63660C5A4EEF}" srcOrd="0" destOrd="0" presId="urn:microsoft.com/office/officeart/2005/8/layout/vList2"/>
    <dgm:cxn modelId="{FB2544C1-6B5A-49D3-B14A-2221489BFE09}" type="presOf" srcId="{152CEA51-F0F3-421F-9EC0-5634BCDF30D5}" destId="{581CBE58-DA4E-48D3-B78E-FC854CD43D1D}" srcOrd="0" destOrd="0" presId="urn:microsoft.com/office/officeart/2005/8/layout/vList2"/>
    <dgm:cxn modelId="{817C3739-FB11-42A8-8477-B31C440D0504}" type="presOf" srcId="{7066BBD2-610C-4904-A0B3-F670ECAB4736}" destId="{0E9C7F30-8618-4C87-9D0A-EF8B21D2603E}" srcOrd="0" destOrd="0" presId="urn:microsoft.com/office/officeart/2005/8/layout/vList2"/>
    <dgm:cxn modelId="{BCB5B7AC-6CCA-49C1-B6F3-1BA7B9EB9F3F}" type="presOf" srcId="{7BBA2885-736B-421F-8D9A-956FE3E16564}" destId="{B4CDDC66-2ADB-455F-B808-7CB957F77954}" srcOrd="0" destOrd="0" presId="urn:microsoft.com/office/officeart/2005/8/layout/vList2"/>
    <dgm:cxn modelId="{B8ADE7B7-642C-4569-BBD2-E553A410ED30}" type="presOf" srcId="{BD2197FA-2891-4C3D-A185-09A7CB07870D}" destId="{8B5632DF-B267-481A-ADE2-2D13EEF016D0}" srcOrd="0" destOrd="0" presId="urn:microsoft.com/office/officeart/2005/8/layout/vList2"/>
    <dgm:cxn modelId="{9E00AFA8-A4E5-4E2D-BF3F-29EC2CE7F664}" srcId="{152CEA51-F0F3-421F-9EC0-5634BCDF30D5}" destId="{7DED8E77-564D-4978-8775-E928CA2FC2DD}" srcOrd="0" destOrd="0" parTransId="{6987EFFF-39E9-488D-8946-17B04E4642BB}" sibTransId="{A0664FF7-0486-45A6-9992-D16064734880}"/>
    <dgm:cxn modelId="{68A95656-52DF-4910-B098-677EA6963544}" srcId="{7BBA2885-736B-421F-8D9A-956FE3E16564}" destId="{7E7EFC7E-10BB-4FED-A314-BDB795C24827}" srcOrd="0" destOrd="0" parTransId="{6C2244FD-DA96-4896-B6EA-5A94B9501CCA}" sibTransId="{86658BFE-B306-43F8-9ABF-1B44FDA45108}"/>
    <dgm:cxn modelId="{36936B76-9187-4E5E-923C-CC11D1C5500D}" srcId="{8C5F19E9-FD7E-4801-A04C-6E70FD88EFE3}" destId="{7BBA2885-736B-421F-8D9A-956FE3E16564}" srcOrd="2" destOrd="0" parTransId="{F73410E3-A3DA-416C-81D8-254F6E329BF3}" sibTransId="{6F3B10FA-B48B-4CAE-9AF4-9DBAF633F8BB}"/>
    <dgm:cxn modelId="{8AD24F60-1888-40CF-82CF-B2024527356F}" type="presOf" srcId="{7DED8E77-564D-4978-8775-E928CA2FC2DD}" destId="{8A52A6DE-2850-48BC-A262-B2C9B2FF1D8C}" srcOrd="0" destOrd="0" presId="urn:microsoft.com/office/officeart/2005/8/layout/vList2"/>
    <dgm:cxn modelId="{095AE0C1-B424-4F57-B523-3D4D9B2FA3BD}" srcId="{8C5F19E9-FD7E-4801-A04C-6E70FD88EFE3}" destId="{7066BBD2-610C-4904-A0B3-F670ECAB4736}" srcOrd="0" destOrd="0" parTransId="{D3744567-5211-4A90-A6A6-CD7B9EDF86D9}" sibTransId="{1DA466D9-F20A-43DF-AA48-CFA6E8BD15B8}"/>
    <dgm:cxn modelId="{2E45DB86-BBEE-4F49-9F02-B88BF744ABEA}" type="presOf" srcId="{7E7EFC7E-10BB-4FED-A314-BDB795C24827}" destId="{DA5F3FF7-970B-4969-84C2-DE17B8A8B7C6}" srcOrd="0" destOrd="0" presId="urn:microsoft.com/office/officeart/2005/8/layout/vList2"/>
    <dgm:cxn modelId="{F11E4BE2-B30B-45A4-9E71-ED831A851DB6}" type="presParOf" srcId="{1C435B10-F930-4F48-B897-63660C5A4EEF}" destId="{0E9C7F30-8618-4C87-9D0A-EF8B21D2603E}" srcOrd="0" destOrd="0" presId="urn:microsoft.com/office/officeart/2005/8/layout/vList2"/>
    <dgm:cxn modelId="{97CCCF5F-1CE2-4C07-A710-BB745D3F5D93}" type="presParOf" srcId="{1C435B10-F930-4F48-B897-63660C5A4EEF}" destId="{8B5632DF-B267-481A-ADE2-2D13EEF016D0}" srcOrd="1" destOrd="0" presId="urn:microsoft.com/office/officeart/2005/8/layout/vList2"/>
    <dgm:cxn modelId="{C0E052FD-11F5-4343-A9F9-F5EA2406C003}" type="presParOf" srcId="{1C435B10-F930-4F48-B897-63660C5A4EEF}" destId="{581CBE58-DA4E-48D3-B78E-FC854CD43D1D}" srcOrd="2" destOrd="0" presId="urn:microsoft.com/office/officeart/2005/8/layout/vList2"/>
    <dgm:cxn modelId="{55021287-FE7A-4702-9F95-98B9456413C9}" type="presParOf" srcId="{1C435B10-F930-4F48-B897-63660C5A4EEF}" destId="{8A52A6DE-2850-48BC-A262-B2C9B2FF1D8C}" srcOrd="3" destOrd="0" presId="urn:microsoft.com/office/officeart/2005/8/layout/vList2"/>
    <dgm:cxn modelId="{8B5625CD-CCB4-4BA9-BDCB-5135124469E1}" type="presParOf" srcId="{1C435B10-F930-4F48-B897-63660C5A4EEF}" destId="{B4CDDC66-2ADB-455F-B808-7CB957F77954}" srcOrd="4" destOrd="0" presId="urn:microsoft.com/office/officeart/2005/8/layout/vList2"/>
    <dgm:cxn modelId="{F506DA2D-C389-4BAA-9F5D-4173DC3F9C97}" type="presParOf" srcId="{1C435B10-F930-4F48-B897-63660C5A4EEF}" destId="{DA5F3FF7-970B-4969-84C2-DE17B8A8B7C6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83A9A53-F349-4A26-A068-A3EFB6CFEE43}" type="doc">
      <dgm:prSet loTypeId="urn:microsoft.com/office/officeart/2005/8/layout/default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756E0D1-C765-4D24-9DC0-6A0EA18CDD4E}">
      <dgm:prSet phldrT="[Text]"/>
      <dgm:spPr/>
      <dgm:t>
        <a:bodyPr/>
        <a:lstStyle/>
        <a:p>
          <a:r>
            <a:rPr lang="en-ID" dirty="0" smtClean="0"/>
            <a:t>Transparent</a:t>
          </a:r>
          <a:endParaRPr lang="en-US" dirty="0"/>
        </a:p>
      </dgm:t>
    </dgm:pt>
    <dgm:pt modelId="{3E04EECB-6AAE-4C81-8114-AE9EBBE156F9}" type="parTrans" cxnId="{D43882CA-9D90-45FC-A083-4E81C4DE7A1E}">
      <dgm:prSet/>
      <dgm:spPr/>
      <dgm:t>
        <a:bodyPr/>
        <a:lstStyle/>
        <a:p>
          <a:endParaRPr lang="en-US"/>
        </a:p>
      </dgm:t>
    </dgm:pt>
    <dgm:pt modelId="{7537F49F-E946-4D4B-AAB0-B1CAFFCA5CDA}" type="sibTrans" cxnId="{D43882CA-9D90-45FC-A083-4E81C4DE7A1E}">
      <dgm:prSet/>
      <dgm:spPr/>
      <dgm:t>
        <a:bodyPr/>
        <a:lstStyle/>
        <a:p>
          <a:endParaRPr lang="en-US"/>
        </a:p>
      </dgm:t>
    </dgm:pt>
    <dgm:pt modelId="{00A88CE9-BE03-4EEC-9E56-A79C9CE7F812}">
      <dgm:prSet phldrT="[Text]"/>
      <dgm:spPr/>
      <dgm:t>
        <a:bodyPr/>
        <a:lstStyle/>
        <a:p>
          <a:r>
            <a:rPr lang="en-ID" dirty="0" smtClean="0"/>
            <a:t>Honest</a:t>
          </a:r>
          <a:endParaRPr lang="en-US" dirty="0"/>
        </a:p>
      </dgm:t>
    </dgm:pt>
    <dgm:pt modelId="{FAC0D0E7-C6BC-465E-8B97-9216CB788561}" type="parTrans" cxnId="{8AD3C9F8-A53F-4D22-ABA7-EAC22965C927}">
      <dgm:prSet/>
      <dgm:spPr/>
      <dgm:t>
        <a:bodyPr/>
        <a:lstStyle/>
        <a:p>
          <a:endParaRPr lang="en-US"/>
        </a:p>
      </dgm:t>
    </dgm:pt>
    <dgm:pt modelId="{7D148D89-5B56-4BB0-BD54-C0F6DD74713F}" type="sibTrans" cxnId="{8AD3C9F8-A53F-4D22-ABA7-EAC22965C927}">
      <dgm:prSet/>
      <dgm:spPr/>
      <dgm:t>
        <a:bodyPr/>
        <a:lstStyle/>
        <a:p>
          <a:endParaRPr lang="en-US"/>
        </a:p>
      </dgm:t>
    </dgm:pt>
    <dgm:pt modelId="{89FFD3D1-BAB7-4C70-A88E-1048DC5FBFEB}">
      <dgm:prSet phldrT="[Text]"/>
      <dgm:spPr/>
      <dgm:t>
        <a:bodyPr/>
        <a:lstStyle/>
        <a:p>
          <a:r>
            <a:rPr lang="en-ID" dirty="0" smtClean="0"/>
            <a:t>Easy to navigate</a:t>
          </a:r>
          <a:endParaRPr lang="en-US" dirty="0"/>
        </a:p>
      </dgm:t>
    </dgm:pt>
    <dgm:pt modelId="{CC26716F-4CA8-4F86-9F44-67E8CBD1C653}" type="parTrans" cxnId="{121A6C9D-B1FF-456B-8254-F0D312309CB8}">
      <dgm:prSet/>
      <dgm:spPr/>
      <dgm:t>
        <a:bodyPr/>
        <a:lstStyle/>
        <a:p>
          <a:endParaRPr lang="en-US"/>
        </a:p>
      </dgm:t>
    </dgm:pt>
    <dgm:pt modelId="{BFC30B04-D0BE-4B13-8B46-B1DD7BF3A878}" type="sibTrans" cxnId="{121A6C9D-B1FF-456B-8254-F0D312309CB8}">
      <dgm:prSet/>
      <dgm:spPr/>
      <dgm:t>
        <a:bodyPr/>
        <a:lstStyle/>
        <a:p>
          <a:endParaRPr lang="en-US"/>
        </a:p>
      </dgm:t>
    </dgm:pt>
    <dgm:pt modelId="{08704E80-35EE-40FF-969A-EB801FD591E3}" type="pres">
      <dgm:prSet presAssocID="{E83A9A53-F349-4A26-A068-A3EFB6CFEE4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207BB98-0F76-40C1-B23D-D8A2669492A2}" type="pres">
      <dgm:prSet presAssocID="{0756E0D1-C765-4D24-9DC0-6A0EA18CDD4E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CC9B00-5057-4C36-A644-E3E89A8C0797}" type="pres">
      <dgm:prSet presAssocID="{7537F49F-E946-4D4B-AAB0-B1CAFFCA5CDA}" presName="sibTrans" presStyleCnt="0"/>
      <dgm:spPr/>
    </dgm:pt>
    <dgm:pt modelId="{9C3095E3-544F-4F75-B5B4-5B666964F0D4}" type="pres">
      <dgm:prSet presAssocID="{00A88CE9-BE03-4EEC-9E56-A79C9CE7F812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3A19A8-83E9-4017-90E3-24A64B3AE11B}" type="pres">
      <dgm:prSet presAssocID="{7D148D89-5B56-4BB0-BD54-C0F6DD74713F}" presName="sibTrans" presStyleCnt="0"/>
      <dgm:spPr/>
    </dgm:pt>
    <dgm:pt modelId="{CC210C2A-060D-43FE-9B74-D396A4E99AFE}" type="pres">
      <dgm:prSet presAssocID="{89FFD3D1-BAB7-4C70-A88E-1048DC5FBFEB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8ED0280-A469-4C09-A640-F4474CF78B67}" type="presOf" srcId="{E83A9A53-F349-4A26-A068-A3EFB6CFEE43}" destId="{08704E80-35EE-40FF-969A-EB801FD591E3}" srcOrd="0" destOrd="0" presId="urn:microsoft.com/office/officeart/2005/8/layout/default"/>
    <dgm:cxn modelId="{121A6C9D-B1FF-456B-8254-F0D312309CB8}" srcId="{E83A9A53-F349-4A26-A068-A3EFB6CFEE43}" destId="{89FFD3D1-BAB7-4C70-A88E-1048DC5FBFEB}" srcOrd="2" destOrd="0" parTransId="{CC26716F-4CA8-4F86-9F44-67E8CBD1C653}" sibTransId="{BFC30B04-D0BE-4B13-8B46-B1DD7BF3A878}"/>
    <dgm:cxn modelId="{84E1F3FD-414E-4CE7-AFFA-D981CA23A38B}" type="presOf" srcId="{89FFD3D1-BAB7-4C70-A88E-1048DC5FBFEB}" destId="{CC210C2A-060D-43FE-9B74-D396A4E99AFE}" srcOrd="0" destOrd="0" presId="urn:microsoft.com/office/officeart/2005/8/layout/default"/>
    <dgm:cxn modelId="{91B4A55A-6778-4A63-89AD-B0ABF2959FCA}" type="presOf" srcId="{00A88CE9-BE03-4EEC-9E56-A79C9CE7F812}" destId="{9C3095E3-544F-4F75-B5B4-5B666964F0D4}" srcOrd="0" destOrd="0" presId="urn:microsoft.com/office/officeart/2005/8/layout/default"/>
    <dgm:cxn modelId="{FFEEBC11-077D-46EC-875F-4F8A6FFE75ED}" type="presOf" srcId="{0756E0D1-C765-4D24-9DC0-6A0EA18CDD4E}" destId="{C207BB98-0F76-40C1-B23D-D8A2669492A2}" srcOrd="0" destOrd="0" presId="urn:microsoft.com/office/officeart/2005/8/layout/default"/>
    <dgm:cxn modelId="{8AD3C9F8-A53F-4D22-ABA7-EAC22965C927}" srcId="{E83A9A53-F349-4A26-A068-A3EFB6CFEE43}" destId="{00A88CE9-BE03-4EEC-9E56-A79C9CE7F812}" srcOrd="1" destOrd="0" parTransId="{FAC0D0E7-C6BC-465E-8B97-9216CB788561}" sibTransId="{7D148D89-5B56-4BB0-BD54-C0F6DD74713F}"/>
    <dgm:cxn modelId="{D43882CA-9D90-45FC-A083-4E81C4DE7A1E}" srcId="{E83A9A53-F349-4A26-A068-A3EFB6CFEE43}" destId="{0756E0D1-C765-4D24-9DC0-6A0EA18CDD4E}" srcOrd="0" destOrd="0" parTransId="{3E04EECB-6AAE-4C81-8114-AE9EBBE156F9}" sibTransId="{7537F49F-E946-4D4B-AAB0-B1CAFFCA5CDA}"/>
    <dgm:cxn modelId="{E62000B4-89D6-4D57-AE16-67EA254F728C}" type="presParOf" srcId="{08704E80-35EE-40FF-969A-EB801FD591E3}" destId="{C207BB98-0F76-40C1-B23D-D8A2669492A2}" srcOrd="0" destOrd="0" presId="urn:microsoft.com/office/officeart/2005/8/layout/default"/>
    <dgm:cxn modelId="{D69B87D8-3C55-42B1-825C-AFFFD4F33EAA}" type="presParOf" srcId="{08704E80-35EE-40FF-969A-EB801FD591E3}" destId="{EFCC9B00-5057-4C36-A644-E3E89A8C0797}" srcOrd="1" destOrd="0" presId="urn:microsoft.com/office/officeart/2005/8/layout/default"/>
    <dgm:cxn modelId="{44B7B7AC-CAC9-4185-8C79-710684302176}" type="presParOf" srcId="{08704E80-35EE-40FF-969A-EB801FD591E3}" destId="{9C3095E3-544F-4F75-B5B4-5B666964F0D4}" srcOrd="2" destOrd="0" presId="urn:microsoft.com/office/officeart/2005/8/layout/default"/>
    <dgm:cxn modelId="{4B566788-E183-41C0-A2F9-82A97E0390FE}" type="presParOf" srcId="{08704E80-35EE-40FF-969A-EB801FD591E3}" destId="{373A19A8-83E9-4017-90E3-24A64B3AE11B}" srcOrd="3" destOrd="0" presId="urn:microsoft.com/office/officeart/2005/8/layout/default"/>
    <dgm:cxn modelId="{EC0FD384-696B-4565-B192-522986EE0C38}" type="presParOf" srcId="{08704E80-35EE-40FF-969A-EB801FD591E3}" destId="{CC210C2A-060D-43FE-9B74-D396A4E99AFE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A6C1CBE0-5886-47D4-8983-CBCBC98A7EBC}" type="doc">
      <dgm:prSet loTypeId="urn:microsoft.com/office/officeart/2005/8/layout/default" loCatId="list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18D6087B-D190-4E3E-AA04-3374F73C7DD7}">
      <dgm:prSet phldrT="[Text]"/>
      <dgm:spPr/>
      <dgm:t>
        <a:bodyPr/>
        <a:lstStyle/>
        <a:p>
          <a:r>
            <a:rPr lang="en-ID" smtClean="0"/>
            <a:t>Languange using (spelling, awkward text)</a:t>
          </a:r>
          <a:endParaRPr lang="en-US"/>
        </a:p>
      </dgm:t>
    </dgm:pt>
    <dgm:pt modelId="{A6D187B3-A1E4-495C-A7C6-C222DFECE0A9}" type="parTrans" cxnId="{ADE05186-2ED4-4519-A9BC-A19996D3B528}">
      <dgm:prSet/>
      <dgm:spPr/>
      <dgm:t>
        <a:bodyPr/>
        <a:lstStyle/>
        <a:p>
          <a:endParaRPr lang="en-US"/>
        </a:p>
      </dgm:t>
    </dgm:pt>
    <dgm:pt modelId="{3EC872B9-D7C8-42AF-894E-3D5149C3F8E3}" type="sibTrans" cxnId="{ADE05186-2ED4-4519-A9BC-A19996D3B528}">
      <dgm:prSet/>
      <dgm:spPr/>
      <dgm:t>
        <a:bodyPr/>
        <a:lstStyle/>
        <a:p>
          <a:endParaRPr lang="en-US"/>
        </a:p>
      </dgm:t>
    </dgm:pt>
    <dgm:pt modelId="{C653BFB4-ECDC-4C6E-A8C3-D21315A5BE53}">
      <dgm:prSet phldrT="[Text]"/>
      <dgm:spPr/>
      <dgm:t>
        <a:bodyPr/>
        <a:lstStyle/>
        <a:p>
          <a:r>
            <a:rPr lang="en-ID" dirty="0" smtClean="0"/>
            <a:t>Misleading metrics</a:t>
          </a:r>
          <a:endParaRPr lang="en-US" dirty="0"/>
        </a:p>
      </dgm:t>
    </dgm:pt>
    <dgm:pt modelId="{33DA57B9-A571-4074-8E67-3E1BAF5BA637}" type="parTrans" cxnId="{12AA9EC3-C878-4162-AF57-EAE1CCA6E117}">
      <dgm:prSet/>
      <dgm:spPr/>
      <dgm:t>
        <a:bodyPr/>
        <a:lstStyle/>
        <a:p>
          <a:endParaRPr lang="en-US"/>
        </a:p>
      </dgm:t>
    </dgm:pt>
    <dgm:pt modelId="{7E8704B7-F208-4B17-8CA1-2B64A1A942E7}" type="sibTrans" cxnId="{12AA9EC3-C878-4162-AF57-EAE1CCA6E117}">
      <dgm:prSet/>
      <dgm:spPr/>
      <dgm:t>
        <a:bodyPr/>
        <a:lstStyle/>
        <a:p>
          <a:endParaRPr lang="en-US"/>
        </a:p>
      </dgm:t>
    </dgm:pt>
    <dgm:pt modelId="{BB0C0962-51E1-411E-9827-9AAD2F9FD3B7}">
      <dgm:prSet phldrT="[Text]"/>
      <dgm:spPr/>
      <dgm:t>
        <a:bodyPr/>
        <a:lstStyle/>
        <a:p>
          <a:r>
            <a:rPr lang="en-ID" dirty="0" smtClean="0"/>
            <a:t>Amateur homepage (flashing logo, </a:t>
          </a:r>
          <a:r>
            <a:rPr lang="en-ID" smtClean="0"/>
            <a:t>scrolling banner,etc</a:t>
          </a:r>
          <a:endParaRPr lang="en-US" dirty="0"/>
        </a:p>
      </dgm:t>
    </dgm:pt>
    <dgm:pt modelId="{BA94E62C-7A68-40CD-9E27-3E07541B8E93}" type="parTrans" cxnId="{4104F4C7-CF42-4C76-94FF-814D12BDB8F2}">
      <dgm:prSet/>
      <dgm:spPr/>
      <dgm:t>
        <a:bodyPr/>
        <a:lstStyle/>
        <a:p>
          <a:endParaRPr lang="en-US"/>
        </a:p>
      </dgm:t>
    </dgm:pt>
    <dgm:pt modelId="{E0A1C592-E15E-40D3-B997-4D10099A31E1}" type="sibTrans" cxnId="{4104F4C7-CF42-4C76-94FF-814D12BDB8F2}">
      <dgm:prSet/>
      <dgm:spPr/>
      <dgm:t>
        <a:bodyPr/>
        <a:lstStyle/>
        <a:p>
          <a:endParaRPr lang="en-US"/>
        </a:p>
      </dgm:t>
    </dgm:pt>
    <dgm:pt modelId="{F59722A2-581F-409C-9B50-FD2E5F530066}" type="pres">
      <dgm:prSet presAssocID="{A6C1CBE0-5886-47D4-8983-CBCBC98A7EB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9C21860-4582-4828-91F7-95AF16D4AC20}" type="pres">
      <dgm:prSet presAssocID="{18D6087B-D190-4E3E-AA04-3374F73C7DD7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B6D8F9-B945-4673-94EF-BB74B32CD075}" type="pres">
      <dgm:prSet presAssocID="{3EC872B9-D7C8-42AF-894E-3D5149C3F8E3}" presName="sibTrans" presStyleCnt="0"/>
      <dgm:spPr/>
    </dgm:pt>
    <dgm:pt modelId="{992938DA-B807-407D-BE22-C6836125D226}" type="pres">
      <dgm:prSet presAssocID="{C653BFB4-ECDC-4C6E-A8C3-D21315A5BE5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DD960F-993E-4FFF-9962-11BCBEBF7A5F}" type="pres">
      <dgm:prSet presAssocID="{7E8704B7-F208-4B17-8CA1-2B64A1A942E7}" presName="sibTrans" presStyleCnt="0"/>
      <dgm:spPr/>
    </dgm:pt>
    <dgm:pt modelId="{607C33C6-5269-4749-9F3C-1D0FE3BD5534}" type="pres">
      <dgm:prSet presAssocID="{BB0C0962-51E1-411E-9827-9AAD2F9FD3B7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DE05186-2ED4-4519-A9BC-A19996D3B528}" srcId="{A6C1CBE0-5886-47D4-8983-CBCBC98A7EBC}" destId="{18D6087B-D190-4E3E-AA04-3374F73C7DD7}" srcOrd="0" destOrd="0" parTransId="{A6D187B3-A1E4-495C-A7C6-C222DFECE0A9}" sibTransId="{3EC872B9-D7C8-42AF-894E-3D5149C3F8E3}"/>
    <dgm:cxn modelId="{7879F4EA-5D25-4F4D-8E6D-B284BA33990E}" type="presOf" srcId="{A6C1CBE0-5886-47D4-8983-CBCBC98A7EBC}" destId="{F59722A2-581F-409C-9B50-FD2E5F530066}" srcOrd="0" destOrd="0" presId="urn:microsoft.com/office/officeart/2005/8/layout/default"/>
    <dgm:cxn modelId="{4104F4C7-CF42-4C76-94FF-814D12BDB8F2}" srcId="{A6C1CBE0-5886-47D4-8983-CBCBC98A7EBC}" destId="{BB0C0962-51E1-411E-9827-9AAD2F9FD3B7}" srcOrd="2" destOrd="0" parTransId="{BA94E62C-7A68-40CD-9E27-3E07541B8E93}" sibTransId="{E0A1C592-E15E-40D3-B997-4D10099A31E1}"/>
    <dgm:cxn modelId="{489C9D7E-7BBC-44C4-9A1F-E2D4A71AF885}" type="presOf" srcId="{BB0C0962-51E1-411E-9827-9AAD2F9FD3B7}" destId="{607C33C6-5269-4749-9F3C-1D0FE3BD5534}" srcOrd="0" destOrd="0" presId="urn:microsoft.com/office/officeart/2005/8/layout/default"/>
    <dgm:cxn modelId="{12AA9EC3-C878-4162-AF57-EAE1CCA6E117}" srcId="{A6C1CBE0-5886-47D4-8983-CBCBC98A7EBC}" destId="{C653BFB4-ECDC-4C6E-A8C3-D21315A5BE53}" srcOrd="1" destOrd="0" parTransId="{33DA57B9-A571-4074-8E67-3E1BAF5BA637}" sibTransId="{7E8704B7-F208-4B17-8CA1-2B64A1A942E7}"/>
    <dgm:cxn modelId="{F81C22EC-D091-4F86-A0B6-E7181A54B10D}" type="presOf" srcId="{18D6087B-D190-4E3E-AA04-3374F73C7DD7}" destId="{69C21860-4582-4828-91F7-95AF16D4AC20}" srcOrd="0" destOrd="0" presId="urn:microsoft.com/office/officeart/2005/8/layout/default"/>
    <dgm:cxn modelId="{59918ACA-9FC5-4B8E-8452-3598C495BB16}" type="presOf" srcId="{C653BFB4-ECDC-4C6E-A8C3-D21315A5BE53}" destId="{992938DA-B807-407D-BE22-C6836125D226}" srcOrd="0" destOrd="0" presId="urn:microsoft.com/office/officeart/2005/8/layout/default"/>
    <dgm:cxn modelId="{6E83393F-E128-4324-B641-E7F18DFB8095}" type="presParOf" srcId="{F59722A2-581F-409C-9B50-FD2E5F530066}" destId="{69C21860-4582-4828-91F7-95AF16D4AC20}" srcOrd="0" destOrd="0" presId="urn:microsoft.com/office/officeart/2005/8/layout/default"/>
    <dgm:cxn modelId="{7EFC6D40-B9BA-4EEC-A72E-9E47DBD4EE33}" type="presParOf" srcId="{F59722A2-581F-409C-9B50-FD2E5F530066}" destId="{36B6D8F9-B945-4673-94EF-BB74B32CD075}" srcOrd="1" destOrd="0" presId="urn:microsoft.com/office/officeart/2005/8/layout/default"/>
    <dgm:cxn modelId="{F46B05F2-EC96-4F5C-8C0C-AE0253BCCF68}" type="presParOf" srcId="{F59722A2-581F-409C-9B50-FD2E5F530066}" destId="{992938DA-B807-407D-BE22-C6836125D226}" srcOrd="2" destOrd="0" presId="urn:microsoft.com/office/officeart/2005/8/layout/default"/>
    <dgm:cxn modelId="{2BF3CD6A-3A86-4C2F-8F91-0FDA31D80AA0}" type="presParOf" srcId="{F59722A2-581F-409C-9B50-FD2E5F530066}" destId="{0EDD960F-993E-4FFF-9962-11BCBEBF7A5F}" srcOrd="3" destOrd="0" presId="urn:microsoft.com/office/officeart/2005/8/layout/default"/>
    <dgm:cxn modelId="{A54405F8-B91F-47B1-ACE1-3D766AE81B32}" type="presParOf" srcId="{F59722A2-581F-409C-9B50-FD2E5F530066}" destId="{607C33C6-5269-4749-9F3C-1D0FE3BD5534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0AEEDEB-02DF-43CB-91F3-079B8206E8D7}" type="doc">
      <dgm:prSet loTypeId="urn:microsoft.com/office/officeart/2005/8/layout/default" loCatId="list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D51461D6-B6A6-423D-8F8F-2A83923CD243}">
      <dgm:prSet phldrT="[Text]"/>
      <dgm:spPr/>
      <dgm:t>
        <a:bodyPr/>
        <a:lstStyle/>
        <a:p>
          <a:r>
            <a:rPr lang="en-ID" dirty="0" err="1" smtClean="0"/>
            <a:t>Informasi</a:t>
          </a:r>
          <a:r>
            <a:rPr lang="en-ID" dirty="0" smtClean="0"/>
            <a:t> Web</a:t>
          </a:r>
          <a:endParaRPr lang="en-US" dirty="0"/>
        </a:p>
      </dgm:t>
    </dgm:pt>
    <dgm:pt modelId="{92DA7888-75B8-41D3-B12F-7FDCAFDBB054}" type="parTrans" cxnId="{942B73D8-D642-427D-AA0D-51124D317FDD}">
      <dgm:prSet/>
      <dgm:spPr/>
      <dgm:t>
        <a:bodyPr/>
        <a:lstStyle/>
        <a:p>
          <a:endParaRPr lang="en-US"/>
        </a:p>
      </dgm:t>
    </dgm:pt>
    <dgm:pt modelId="{84D2FF09-B208-4420-8292-A8EDE3E86F52}" type="sibTrans" cxnId="{942B73D8-D642-427D-AA0D-51124D317FDD}">
      <dgm:prSet/>
      <dgm:spPr/>
      <dgm:t>
        <a:bodyPr/>
        <a:lstStyle/>
        <a:p>
          <a:endParaRPr lang="en-US"/>
        </a:p>
      </dgm:t>
    </dgm:pt>
    <dgm:pt modelId="{BD7FE305-5363-488D-ADD5-D1AC136D479A}">
      <dgm:prSet phldrT="[Text]"/>
      <dgm:spPr/>
      <dgm:t>
        <a:bodyPr/>
        <a:lstStyle/>
        <a:p>
          <a:r>
            <a:rPr lang="en-ID" dirty="0" smtClean="0"/>
            <a:t>Nama </a:t>
          </a:r>
          <a:r>
            <a:rPr lang="en-ID" dirty="0" err="1" smtClean="0"/>
            <a:t>Jurnal</a:t>
          </a:r>
          <a:endParaRPr lang="en-US" dirty="0"/>
        </a:p>
      </dgm:t>
    </dgm:pt>
    <dgm:pt modelId="{6BAAB081-34CD-42D5-809D-AC7F0EA126F9}" type="parTrans" cxnId="{C8318092-FDEF-4699-93CE-06E7B93C25DE}">
      <dgm:prSet/>
      <dgm:spPr/>
      <dgm:t>
        <a:bodyPr/>
        <a:lstStyle/>
        <a:p>
          <a:endParaRPr lang="en-US"/>
        </a:p>
      </dgm:t>
    </dgm:pt>
    <dgm:pt modelId="{22C1B04B-7C71-4B29-94A7-C63633CD1919}" type="sibTrans" cxnId="{C8318092-FDEF-4699-93CE-06E7B93C25DE}">
      <dgm:prSet/>
      <dgm:spPr/>
      <dgm:t>
        <a:bodyPr/>
        <a:lstStyle/>
        <a:p>
          <a:endParaRPr lang="en-US"/>
        </a:p>
      </dgm:t>
    </dgm:pt>
    <dgm:pt modelId="{A7E1CCAF-1D00-4A11-8E00-615F34C14AE2}">
      <dgm:prSet phldrT="[Text]"/>
      <dgm:spPr/>
      <dgm:t>
        <a:bodyPr/>
        <a:lstStyle/>
        <a:p>
          <a:r>
            <a:rPr lang="en-ID" dirty="0" smtClean="0"/>
            <a:t>Proses review</a:t>
          </a:r>
          <a:endParaRPr lang="en-US" dirty="0"/>
        </a:p>
      </dgm:t>
    </dgm:pt>
    <dgm:pt modelId="{B84DF42C-CD1B-4B43-B1B3-41C5C7BDC3D6}" type="parTrans" cxnId="{886AEFD2-5E9F-4999-A634-02CF6F651CA9}">
      <dgm:prSet/>
      <dgm:spPr/>
      <dgm:t>
        <a:bodyPr/>
        <a:lstStyle/>
        <a:p>
          <a:endParaRPr lang="en-US"/>
        </a:p>
      </dgm:t>
    </dgm:pt>
    <dgm:pt modelId="{44AB9329-6EE4-474B-9490-EAF13171142F}" type="sibTrans" cxnId="{886AEFD2-5E9F-4999-A634-02CF6F651CA9}">
      <dgm:prSet/>
      <dgm:spPr/>
      <dgm:t>
        <a:bodyPr/>
        <a:lstStyle/>
        <a:p>
          <a:endParaRPr lang="en-US"/>
        </a:p>
      </dgm:t>
    </dgm:pt>
    <dgm:pt modelId="{BDF5751F-CEB7-41DB-A8CC-1263523EA956}">
      <dgm:prSet phldrT="[Text]"/>
      <dgm:spPr/>
      <dgm:t>
        <a:bodyPr/>
        <a:lstStyle/>
        <a:p>
          <a:r>
            <a:rPr lang="en-ID" dirty="0" err="1" smtClean="0"/>
            <a:t>Penerbit</a:t>
          </a:r>
          <a:r>
            <a:rPr lang="en-ID" dirty="0" smtClean="0"/>
            <a:t> </a:t>
          </a:r>
          <a:r>
            <a:rPr lang="en-ID" dirty="0" err="1" smtClean="0"/>
            <a:t>dan</a:t>
          </a:r>
          <a:r>
            <a:rPr lang="en-ID" dirty="0" smtClean="0"/>
            <a:t> </a:t>
          </a:r>
          <a:r>
            <a:rPr lang="en-ID" dirty="0" err="1" smtClean="0"/>
            <a:t>pengelola</a:t>
          </a:r>
          <a:endParaRPr lang="en-US" dirty="0"/>
        </a:p>
      </dgm:t>
    </dgm:pt>
    <dgm:pt modelId="{7CC4A2B0-1726-49E1-BB93-EEA52722742D}" type="parTrans" cxnId="{2D69DF66-94A8-49E8-A872-F9A36B2D7D77}">
      <dgm:prSet/>
      <dgm:spPr/>
      <dgm:t>
        <a:bodyPr/>
        <a:lstStyle/>
        <a:p>
          <a:endParaRPr lang="en-US"/>
        </a:p>
      </dgm:t>
    </dgm:pt>
    <dgm:pt modelId="{6092BD22-B2BE-4903-9B08-1F66B3113D68}" type="sibTrans" cxnId="{2D69DF66-94A8-49E8-A872-F9A36B2D7D77}">
      <dgm:prSet/>
      <dgm:spPr/>
      <dgm:t>
        <a:bodyPr/>
        <a:lstStyle/>
        <a:p>
          <a:endParaRPr lang="en-US"/>
        </a:p>
      </dgm:t>
    </dgm:pt>
    <dgm:pt modelId="{094C4487-BC91-4AC1-86CE-DDFD4FA7FE80}">
      <dgm:prSet phldrT="[Text]"/>
      <dgm:spPr/>
      <dgm:t>
        <a:bodyPr/>
        <a:lstStyle/>
        <a:p>
          <a:r>
            <a:rPr lang="en-ID" dirty="0" err="1" smtClean="0"/>
            <a:t>Etika</a:t>
          </a:r>
          <a:r>
            <a:rPr lang="en-ID" dirty="0" smtClean="0"/>
            <a:t> </a:t>
          </a:r>
          <a:r>
            <a:rPr lang="en-ID" dirty="0" err="1" smtClean="0"/>
            <a:t>publikasi</a:t>
          </a:r>
          <a:r>
            <a:rPr lang="en-ID" dirty="0" smtClean="0"/>
            <a:t> </a:t>
          </a:r>
          <a:endParaRPr lang="en-US" dirty="0"/>
        </a:p>
      </dgm:t>
    </dgm:pt>
    <dgm:pt modelId="{4C613342-F02F-4CA5-B4E6-C86CB3946E06}" type="parTrans" cxnId="{1B8D0210-C696-4515-8885-73E60B926881}">
      <dgm:prSet/>
      <dgm:spPr/>
      <dgm:t>
        <a:bodyPr/>
        <a:lstStyle/>
        <a:p>
          <a:endParaRPr lang="en-US"/>
        </a:p>
      </dgm:t>
    </dgm:pt>
    <dgm:pt modelId="{26F81E1B-2BEE-45E1-B252-4CBEA901609F}" type="sibTrans" cxnId="{1B8D0210-C696-4515-8885-73E60B926881}">
      <dgm:prSet/>
      <dgm:spPr/>
      <dgm:t>
        <a:bodyPr/>
        <a:lstStyle/>
        <a:p>
          <a:endParaRPr lang="en-US"/>
        </a:p>
      </dgm:t>
    </dgm:pt>
    <dgm:pt modelId="{28B01574-02E3-43C6-A05E-BE790134AC5D}">
      <dgm:prSet phldrT="[Text]"/>
      <dgm:spPr/>
      <dgm:t>
        <a:bodyPr/>
        <a:lstStyle/>
        <a:p>
          <a:r>
            <a:rPr lang="en-ID" dirty="0" err="1" smtClean="0"/>
            <a:t>Kebijakan</a:t>
          </a:r>
          <a:r>
            <a:rPr lang="en-ID" dirty="0" smtClean="0"/>
            <a:t> </a:t>
          </a:r>
          <a:r>
            <a:rPr lang="en-ID" dirty="0" err="1" smtClean="0"/>
            <a:t>plagiasi</a:t>
          </a:r>
          <a:r>
            <a:rPr lang="en-ID" dirty="0" smtClean="0"/>
            <a:t> </a:t>
          </a:r>
          <a:r>
            <a:rPr lang="en-ID" dirty="0" err="1" smtClean="0"/>
            <a:t>dan</a:t>
          </a:r>
          <a:r>
            <a:rPr lang="en-ID" dirty="0" smtClean="0"/>
            <a:t> </a:t>
          </a:r>
          <a:r>
            <a:rPr lang="en-ID" dirty="0" err="1" smtClean="0"/>
            <a:t>pelanggaran</a:t>
          </a:r>
          <a:endParaRPr lang="en-US" dirty="0"/>
        </a:p>
      </dgm:t>
    </dgm:pt>
    <dgm:pt modelId="{C133922A-96AB-42FE-980D-C0FBCCEDA15A}" type="parTrans" cxnId="{3140C3F5-BFC6-423F-A67D-FC416E9F7014}">
      <dgm:prSet/>
      <dgm:spPr/>
      <dgm:t>
        <a:bodyPr/>
        <a:lstStyle/>
        <a:p>
          <a:endParaRPr lang="en-US"/>
        </a:p>
      </dgm:t>
    </dgm:pt>
    <dgm:pt modelId="{66468F3D-95DF-42B1-BFBA-CC4A411B2128}" type="sibTrans" cxnId="{3140C3F5-BFC6-423F-A67D-FC416E9F7014}">
      <dgm:prSet/>
      <dgm:spPr/>
      <dgm:t>
        <a:bodyPr/>
        <a:lstStyle/>
        <a:p>
          <a:endParaRPr lang="en-US"/>
        </a:p>
      </dgm:t>
    </dgm:pt>
    <dgm:pt modelId="{5BFF05FE-8197-4978-9219-7BA44788E69A}">
      <dgm:prSet phldrT="[Text]"/>
      <dgm:spPr/>
      <dgm:t>
        <a:bodyPr/>
        <a:lstStyle/>
        <a:p>
          <a:r>
            <a:rPr lang="en-ID" dirty="0" err="1" smtClean="0"/>
            <a:t>Waktu</a:t>
          </a:r>
          <a:r>
            <a:rPr lang="en-ID" dirty="0" smtClean="0"/>
            <a:t> </a:t>
          </a:r>
          <a:r>
            <a:rPr lang="en-ID" dirty="0" err="1" smtClean="0"/>
            <a:t>terbit</a:t>
          </a:r>
          <a:endParaRPr lang="en-US" dirty="0"/>
        </a:p>
      </dgm:t>
    </dgm:pt>
    <dgm:pt modelId="{69F07242-D2D5-4F75-BC6D-B37F5426F03F}" type="parTrans" cxnId="{AEEAD21A-036C-4697-A849-0B75885E564F}">
      <dgm:prSet/>
      <dgm:spPr/>
      <dgm:t>
        <a:bodyPr/>
        <a:lstStyle/>
        <a:p>
          <a:endParaRPr lang="en-US"/>
        </a:p>
      </dgm:t>
    </dgm:pt>
    <dgm:pt modelId="{DB53A457-88C0-4C3B-A5F9-752D1C1805B9}" type="sibTrans" cxnId="{AEEAD21A-036C-4697-A849-0B75885E564F}">
      <dgm:prSet/>
      <dgm:spPr/>
      <dgm:t>
        <a:bodyPr/>
        <a:lstStyle/>
        <a:p>
          <a:endParaRPr lang="en-US"/>
        </a:p>
      </dgm:t>
    </dgm:pt>
    <dgm:pt modelId="{9C7947DC-CD02-40B5-85AC-5BE34EB95C70}">
      <dgm:prSet phldrT="[Text]"/>
      <dgm:spPr/>
      <dgm:t>
        <a:bodyPr/>
        <a:lstStyle/>
        <a:p>
          <a:r>
            <a:rPr lang="en-ID" dirty="0" smtClean="0"/>
            <a:t>Tim editor</a:t>
          </a:r>
          <a:endParaRPr lang="en-US" dirty="0"/>
        </a:p>
      </dgm:t>
    </dgm:pt>
    <dgm:pt modelId="{0F56E022-1E37-4DD9-A33E-BC76F653C1AE}" type="parTrans" cxnId="{0EAA29CE-7B97-4DE6-8109-51DFC8F06157}">
      <dgm:prSet/>
      <dgm:spPr/>
      <dgm:t>
        <a:bodyPr/>
        <a:lstStyle/>
        <a:p>
          <a:endParaRPr lang="en-US"/>
        </a:p>
      </dgm:t>
    </dgm:pt>
    <dgm:pt modelId="{0C2C221C-C169-4B41-B0CB-5CCA0AAB1A04}" type="sibTrans" cxnId="{0EAA29CE-7B97-4DE6-8109-51DFC8F06157}">
      <dgm:prSet/>
      <dgm:spPr/>
      <dgm:t>
        <a:bodyPr/>
        <a:lstStyle/>
        <a:p>
          <a:endParaRPr lang="en-US"/>
        </a:p>
      </dgm:t>
    </dgm:pt>
    <dgm:pt modelId="{EF812AD1-62C1-40C2-BF76-EF81B13E10E8}">
      <dgm:prSet phldrT="[Text]"/>
      <dgm:spPr/>
      <dgm:t>
        <a:bodyPr/>
        <a:lstStyle/>
        <a:p>
          <a:r>
            <a:rPr lang="en-ID" dirty="0" err="1" smtClean="0"/>
            <a:t>Hak</a:t>
          </a:r>
          <a:r>
            <a:rPr lang="en-ID" dirty="0" smtClean="0"/>
            <a:t> </a:t>
          </a:r>
          <a:r>
            <a:rPr lang="en-ID" dirty="0" err="1" smtClean="0"/>
            <a:t>cipta</a:t>
          </a:r>
          <a:r>
            <a:rPr lang="en-ID" dirty="0" smtClean="0"/>
            <a:t> </a:t>
          </a:r>
          <a:r>
            <a:rPr lang="en-ID" dirty="0" err="1" smtClean="0"/>
            <a:t>dan</a:t>
          </a:r>
          <a:r>
            <a:rPr lang="en-ID" dirty="0" smtClean="0"/>
            <a:t> </a:t>
          </a:r>
          <a:r>
            <a:rPr lang="en-ID" dirty="0" err="1" smtClean="0"/>
            <a:t>lisensi</a:t>
          </a:r>
          <a:endParaRPr lang="en-US" dirty="0"/>
        </a:p>
      </dgm:t>
    </dgm:pt>
    <dgm:pt modelId="{29409A7E-35A4-425E-A4A8-EBE054F7B6E5}" type="parTrans" cxnId="{D3B81E57-04BC-47CB-8F7B-C39E8B9FC615}">
      <dgm:prSet/>
      <dgm:spPr/>
      <dgm:t>
        <a:bodyPr/>
        <a:lstStyle/>
        <a:p>
          <a:endParaRPr lang="en-US"/>
        </a:p>
      </dgm:t>
    </dgm:pt>
    <dgm:pt modelId="{BF103729-CE36-4472-B2A1-C4101769C4E6}" type="sibTrans" cxnId="{D3B81E57-04BC-47CB-8F7B-C39E8B9FC615}">
      <dgm:prSet/>
      <dgm:spPr/>
      <dgm:t>
        <a:bodyPr/>
        <a:lstStyle/>
        <a:p>
          <a:endParaRPr lang="en-US"/>
        </a:p>
      </dgm:t>
    </dgm:pt>
    <dgm:pt modelId="{912A5861-04FC-488B-A7E5-D6131157626C}">
      <dgm:prSet phldrT="[Text]"/>
      <dgm:spPr/>
      <dgm:t>
        <a:bodyPr/>
        <a:lstStyle/>
        <a:p>
          <a:r>
            <a:rPr lang="en-ID" dirty="0" err="1" smtClean="0"/>
            <a:t>Biaya</a:t>
          </a:r>
          <a:r>
            <a:rPr lang="en-ID" dirty="0" smtClean="0"/>
            <a:t> </a:t>
          </a:r>
          <a:r>
            <a:rPr lang="en-ID" dirty="0" err="1" smtClean="0"/>
            <a:t>publikasi</a:t>
          </a:r>
          <a:endParaRPr lang="en-US" dirty="0"/>
        </a:p>
      </dgm:t>
    </dgm:pt>
    <dgm:pt modelId="{6C8D9EE6-B334-455D-A5CE-23072D666806}" type="parTrans" cxnId="{593EDC5A-BB7D-4596-9A45-0C2FE7473FF9}">
      <dgm:prSet/>
      <dgm:spPr/>
      <dgm:t>
        <a:bodyPr/>
        <a:lstStyle/>
        <a:p>
          <a:endParaRPr lang="en-US"/>
        </a:p>
      </dgm:t>
    </dgm:pt>
    <dgm:pt modelId="{930E81B2-E256-4BA5-956D-018E55054F1C}" type="sibTrans" cxnId="{593EDC5A-BB7D-4596-9A45-0C2FE7473FF9}">
      <dgm:prSet/>
      <dgm:spPr/>
      <dgm:t>
        <a:bodyPr/>
        <a:lstStyle/>
        <a:p>
          <a:endParaRPr lang="en-US"/>
        </a:p>
      </dgm:t>
    </dgm:pt>
    <dgm:pt modelId="{6BBE9155-CEB3-4CCA-A65C-87BAB1998338}">
      <dgm:prSet phldrT="[Text]"/>
      <dgm:spPr/>
      <dgm:t>
        <a:bodyPr/>
        <a:lstStyle/>
        <a:p>
          <a:r>
            <a:rPr lang="en-ID" dirty="0" err="1" smtClean="0"/>
            <a:t>Arsip</a:t>
          </a:r>
          <a:endParaRPr lang="en-US" dirty="0"/>
        </a:p>
      </dgm:t>
    </dgm:pt>
    <dgm:pt modelId="{0565F947-9ABA-422F-9B77-DF449D265A14}" type="parTrans" cxnId="{8FEA5E1C-B8E3-4D07-9845-45DA8DF58BA1}">
      <dgm:prSet/>
      <dgm:spPr/>
      <dgm:t>
        <a:bodyPr/>
        <a:lstStyle/>
        <a:p>
          <a:endParaRPr lang="en-US"/>
        </a:p>
      </dgm:t>
    </dgm:pt>
    <dgm:pt modelId="{4101B212-4023-4368-8FB0-C92AEF5C2861}" type="sibTrans" cxnId="{8FEA5E1C-B8E3-4D07-9845-45DA8DF58BA1}">
      <dgm:prSet/>
      <dgm:spPr/>
      <dgm:t>
        <a:bodyPr/>
        <a:lstStyle/>
        <a:p>
          <a:endParaRPr lang="en-US"/>
        </a:p>
      </dgm:t>
    </dgm:pt>
    <dgm:pt modelId="{7C384524-ADAC-4167-8C50-D2BEB10F905D}">
      <dgm:prSet phldrT="[Text]"/>
      <dgm:spPr/>
      <dgm:t>
        <a:bodyPr/>
        <a:lstStyle/>
        <a:p>
          <a:r>
            <a:rPr lang="en-ID" dirty="0" smtClean="0"/>
            <a:t>Model </a:t>
          </a:r>
          <a:r>
            <a:rPr lang="en-ID" dirty="0" err="1" smtClean="0"/>
            <a:t>pembiayaan</a:t>
          </a:r>
          <a:r>
            <a:rPr lang="en-ID" dirty="0" smtClean="0"/>
            <a:t> </a:t>
          </a:r>
          <a:r>
            <a:rPr lang="en-ID" dirty="0" err="1" smtClean="0"/>
            <a:t>jurnal</a:t>
          </a:r>
          <a:endParaRPr lang="en-US" dirty="0"/>
        </a:p>
      </dgm:t>
    </dgm:pt>
    <dgm:pt modelId="{0F0CF502-FD4B-4512-A148-9DC4F3ABA0ED}" type="parTrans" cxnId="{422EC35F-9C97-4BB9-B3EF-967636EE3DC1}">
      <dgm:prSet/>
      <dgm:spPr/>
      <dgm:t>
        <a:bodyPr/>
        <a:lstStyle/>
        <a:p>
          <a:endParaRPr lang="en-US"/>
        </a:p>
      </dgm:t>
    </dgm:pt>
    <dgm:pt modelId="{C5B702B0-AEFB-4F60-AA99-CD5B097BE916}" type="sibTrans" cxnId="{422EC35F-9C97-4BB9-B3EF-967636EE3DC1}">
      <dgm:prSet/>
      <dgm:spPr/>
      <dgm:t>
        <a:bodyPr/>
        <a:lstStyle/>
        <a:p>
          <a:endParaRPr lang="en-US"/>
        </a:p>
      </dgm:t>
    </dgm:pt>
    <dgm:pt modelId="{734B57B6-960F-4207-9F60-89D77DB01485}">
      <dgm:prSet phldrT="[Text]"/>
      <dgm:spPr/>
      <dgm:t>
        <a:bodyPr/>
        <a:lstStyle/>
        <a:p>
          <a:r>
            <a:rPr lang="en-ID" dirty="0" smtClean="0"/>
            <a:t>Sponsorship </a:t>
          </a:r>
          <a:r>
            <a:rPr lang="en-ID" dirty="0" err="1" smtClean="0"/>
            <a:t>dan</a:t>
          </a:r>
          <a:r>
            <a:rPr lang="en-ID" dirty="0" smtClean="0"/>
            <a:t> marketing</a:t>
          </a:r>
          <a:endParaRPr lang="en-US" dirty="0"/>
        </a:p>
      </dgm:t>
    </dgm:pt>
    <dgm:pt modelId="{C96A7B0F-E77F-4726-830E-F8C7B4718251}" type="parTrans" cxnId="{50A5D3C5-1274-428C-B7C0-141B9A2900F7}">
      <dgm:prSet/>
      <dgm:spPr/>
      <dgm:t>
        <a:bodyPr/>
        <a:lstStyle/>
        <a:p>
          <a:endParaRPr lang="en-US"/>
        </a:p>
      </dgm:t>
    </dgm:pt>
    <dgm:pt modelId="{8946E715-D357-4920-BA65-684CC48BAEF1}" type="sibTrans" cxnId="{50A5D3C5-1274-428C-B7C0-141B9A2900F7}">
      <dgm:prSet/>
      <dgm:spPr/>
      <dgm:t>
        <a:bodyPr/>
        <a:lstStyle/>
        <a:p>
          <a:endParaRPr lang="en-US"/>
        </a:p>
      </dgm:t>
    </dgm:pt>
    <dgm:pt modelId="{F75C8638-24F6-4638-B1B7-18A52C52EDDE}" type="pres">
      <dgm:prSet presAssocID="{80AEEDEB-02DF-43CB-91F3-079B8206E8D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8F67ADC-B7B0-478F-98D6-B6FC415EBDB3}" type="pres">
      <dgm:prSet presAssocID="{D51461D6-B6A6-423D-8F8F-2A83923CD243}" presName="node" presStyleLbl="node1" presStyleIdx="0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C78958-B5D7-4121-A046-08E41741F81C}" type="pres">
      <dgm:prSet presAssocID="{84D2FF09-B208-4420-8292-A8EDE3E86F52}" presName="sibTrans" presStyleCnt="0"/>
      <dgm:spPr/>
    </dgm:pt>
    <dgm:pt modelId="{D773340B-8261-4638-A3E1-45631C28DC51}" type="pres">
      <dgm:prSet presAssocID="{BD7FE305-5363-488D-ADD5-D1AC136D479A}" presName="node" presStyleLbl="node1" presStyleIdx="1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D1EA54-A86D-4F49-BDC7-AFAA59F0020E}" type="pres">
      <dgm:prSet presAssocID="{22C1B04B-7C71-4B29-94A7-C63633CD1919}" presName="sibTrans" presStyleCnt="0"/>
      <dgm:spPr/>
    </dgm:pt>
    <dgm:pt modelId="{6D66A97C-DCC5-4CF3-A727-D7DA17131CCF}" type="pres">
      <dgm:prSet presAssocID="{A7E1CCAF-1D00-4A11-8E00-615F34C14AE2}" presName="node" presStyleLbl="node1" presStyleIdx="2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3F5B0E-8417-4C75-9C24-3C81619923F3}" type="pres">
      <dgm:prSet presAssocID="{44AB9329-6EE4-474B-9490-EAF13171142F}" presName="sibTrans" presStyleCnt="0"/>
      <dgm:spPr/>
    </dgm:pt>
    <dgm:pt modelId="{B1BB61BC-77EB-4834-9F4B-1F52597FB7F0}" type="pres">
      <dgm:prSet presAssocID="{BDF5751F-CEB7-41DB-A8CC-1263523EA956}" presName="node" presStyleLbl="node1" presStyleIdx="3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EF715F-1D78-44E9-A2E8-23CD833E2082}" type="pres">
      <dgm:prSet presAssocID="{6092BD22-B2BE-4903-9B08-1F66B3113D68}" presName="sibTrans" presStyleCnt="0"/>
      <dgm:spPr/>
    </dgm:pt>
    <dgm:pt modelId="{41B19940-ABB2-4FFE-8D75-AEC5B19B7D7F}" type="pres">
      <dgm:prSet presAssocID="{094C4487-BC91-4AC1-86CE-DDFD4FA7FE80}" presName="node" presStyleLbl="node1" presStyleIdx="4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1CD29CB-271A-43D1-9E0D-1F0C12742432}" type="pres">
      <dgm:prSet presAssocID="{26F81E1B-2BEE-45E1-B252-4CBEA901609F}" presName="sibTrans" presStyleCnt="0"/>
      <dgm:spPr/>
    </dgm:pt>
    <dgm:pt modelId="{C472A5C4-8D83-40F3-8072-43FFC3ADD709}" type="pres">
      <dgm:prSet presAssocID="{28B01574-02E3-43C6-A05E-BE790134AC5D}" presName="node" presStyleLbl="node1" presStyleIdx="5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6775E7-FFFC-4A5D-A425-984547F2799E}" type="pres">
      <dgm:prSet presAssocID="{66468F3D-95DF-42B1-BFBA-CC4A411B2128}" presName="sibTrans" presStyleCnt="0"/>
      <dgm:spPr/>
    </dgm:pt>
    <dgm:pt modelId="{99FA74D2-917B-4159-BEFF-C1E8C8025C8D}" type="pres">
      <dgm:prSet presAssocID="{5BFF05FE-8197-4978-9219-7BA44788E69A}" presName="node" presStyleLbl="node1" presStyleIdx="6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D2A63E-7789-403F-B4AA-68CC20B5F0C7}" type="pres">
      <dgm:prSet presAssocID="{DB53A457-88C0-4C3B-A5F9-752D1C1805B9}" presName="sibTrans" presStyleCnt="0"/>
      <dgm:spPr/>
    </dgm:pt>
    <dgm:pt modelId="{752D6B0A-64B1-4CDC-A29D-86A633801007}" type="pres">
      <dgm:prSet presAssocID="{9C7947DC-CD02-40B5-85AC-5BE34EB95C70}" presName="node" presStyleLbl="node1" presStyleIdx="7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E331F5-363F-48F9-9200-F355BB2F54DA}" type="pres">
      <dgm:prSet presAssocID="{0C2C221C-C169-4B41-B0CB-5CCA0AAB1A04}" presName="sibTrans" presStyleCnt="0"/>
      <dgm:spPr/>
    </dgm:pt>
    <dgm:pt modelId="{E49122D8-1A43-47E2-B603-A8F1E81004E0}" type="pres">
      <dgm:prSet presAssocID="{EF812AD1-62C1-40C2-BF76-EF81B13E10E8}" presName="node" presStyleLbl="node1" presStyleIdx="8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342C9E-AE0E-4B39-AA21-0C6CAAC95E91}" type="pres">
      <dgm:prSet presAssocID="{BF103729-CE36-4472-B2A1-C4101769C4E6}" presName="sibTrans" presStyleCnt="0"/>
      <dgm:spPr/>
    </dgm:pt>
    <dgm:pt modelId="{56BD200D-81AC-4411-9DBE-0DD46F64FDD2}" type="pres">
      <dgm:prSet presAssocID="{912A5861-04FC-488B-A7E5-D6131157626C}" presName="node" presStyleLbl="node1" presStyleIdx="9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E49EC7-B550-453A-BEFE-CB7995768491}" type="pres">
      <dgm:prSet presAssocID="{930E81B2-E256-4BA5-956D-018E55054F1C}" presName="sibTrans" presStyleCnt="0"/>
      <dgm:spPr/>
    </dgm:pt>
    <dgm:pt modelId="{CC5FCE3E-50D3-42E7-8361-BF997746F792}" type="pres">
      <dgm:prSet presAssocID="{6BBE9155-CEB3-4CCA-A65C-87BAB1998338}" presName="node" presStyleLbl="node1" presStyleIdx="10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DC719B-390F-4499-B75E-ACC977A08A1D}" type="pres">
      <dgm:prSet presAssocID="{4101B212-4023-4368-8FB0-C92AEF5C2861}" presName="sibTrans" presStyleCnt="0"/>
      <dgm:spPr/>
    </dgm:pt>
    <dgm:pt modelId="{18C3DE6C-50F8-4EE0-8270-A1C6F4E72594}" type="pres">
      <dgm:prSet presAssocID="{7C384524-ADAC-4167-8C50-D2BEB10F905D}" presName="node" presStyleLbl="node1" presStyleIdx="11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F72E5B8-32B9-407C-BA36-C9527D65D393}" type="pres">
      <dgm:prSet presAssocID="{C5B702B0-AEFB-4F60-AA99-CD5B097BE916}" presName="sibTrans" presStyleCnt="0"/>
      <dgm:spPr/>
    </dgm:pt>
    <dgm:pt modelId="{ED458D52-8202-487B-8090-BC9CDC2B2D0B}" type="pres">
      <dgm:prSet presAssocID="{734B57B6-960F-4207-9F60-89D77DB01485}" presName="node" presStyleLbl="node1" presStyleIdx="12" presStyleCnt="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4C16989-AD51-45D8-B0B0-2B654F18A6AB}" type="presOf" srcId="{9C7947DC-CD02-40B5-85AC-5BE34EB95C70}" destId="{752D6B0A-64B1-4CDC-A29D-86A633801007}" srcOrd="0" destOrd="0" presId="urn:microsoft.com/office/officeart/2005/8/layout/default"/>
    <dgm:cxn modelId="{A77119BE-2E66-479F-96BD-CED2EABD34E8}" type="presOf" srcId="{094C4487-BC91-4AC1-86CE-DDFD4FA7FE80}" destId="{41B19940-ABB2-4FFE-8D75-AEC5B19B7D7F}" srcOrd="0" destOrd="0" presId="urn:microsoft.com/office/officeart/2005/8/layout/default"/>
    <dgm:cxn modelId="{8FEA5E1C-B8E3-4D07-9845-45DA8DF58BA1}" srcId="{80AEEDEB-02DF-43CB-91F3-079B8206E8D7}" destId="{6BBE9155-CEB3-4CCA-A65C-87BAB1998338}" srcOrd="10" destOrd="0" parTransId="{0565F947-9ABA-422F-9B77-DF449D265A14}" sibTransId="{4101B212-4023-4368-8FB0-C92AEF5C2861}"/>
    <dgm:cxn modelId="{C8318092-FDEF-4699-93CE-06E7B93C25DE}" srcId="{80AEEDEB-02DF-43CB-91F3-079B8206E8D7}" destId="{BD7FE305-5363-488D-ADD5-D1AC136D479A}" srcOrd="1" destOrd="0" parTransId="{6BAAB081-34CD-42D5-809D-AC7F0EA126F9}" sibTransId="{22C1B04B-7C71-4B29-94A7-C63633CD1919}"/>
    <dgm:cxn modelId="{8B529EAE-4510-4101-BC45-BE3413E60584}" type="presOf" srcId="{EF812AD1-62C1-40C2-BF76-EF81B13E10E8}" destId="{E49122D8-1A43-47E2-B603-A8F1E81004E0}" srcOrd="0" destOrd="0" presId="urn:microsoft.com/office/officeart/2005/8/layout/default"/>
    <dgm:cxn modelId="{F53207C1-BE30-42AB-B033-F768C7F1BDD8}" type="presOf" srcId="{912A5861-04FC-488B-A7E5-D6131157626C}" destId="{56BD200D-81AC-4411-9DBE-0DD46F64FDD2}" srcOrd="0" destOrd="0" presId="urn:microsoft.com/office/officeart/2005/8/layout/default"/>
    <dgm:cxn modelId="{86436652-4E4A-4047-9A3F-470334F5B1E9}" type="presOf" srcId="{BD7FE305-5363-488D-ADD5-D1AC136D479A}" destId="{D773340B-8261-4638-A3E1-45631C28DC51}" srcOrd="0" destOrd="0" presId="urn:microsoft.com/office/officeart/2005/8/layout/default"/>
    <dgm:cxn modelId="{886AEFD2-5E9F-4999-A634-02CF6F651CA9}" srcId="{80AEEDEB-02DF-43CB-91F3-079B8206E8D7}" destId="{A7E1CCAF-1D00-4A11-8E00-615F34C14AE2}" srcOrd="2" destOrd="0" parTransId="{B84DF42C-CD1B-4B43-B1B3-41C5C7BDC3D6}" sibTransId="{44AB9329-6EE4-474B-9490-EAF13171142F}"/>
    <dgm:cxn modelId="{3140C3F5-BFC6-423F-A67D-FC416E9F7014}" srcId="{80AEEDEB-02DF-43CB-91F3-079B8206E8D7}" destId="{28B01574-02E3-43C6-A05E-BE790134AC5D}" srcOrd="5" destOrd="0" parTransId="{C133922A-96AB-42FE-980D-C0FBCCEDA15A}" sibTransId="{66468F3D-95DF-42B1-BFBA-CC4A411B2128}"/>
    <dgm:cxn modelId="{422EC35F-9C97-4BB9-B3EF-967636EE3DC1}" srcId="{80AEEDEB-02DF-43CB-91F3-079B8206E8D7}" destId="{7C384524-ADAC-4167-8C50-D2BEB10F905D}" srcOrd="11" destOrd="0" parTransId="{0F0CF502-FD4B-4512-A148-9DC4F3ABA0ED}" sibTransId="{C5B702B0-AEFB-4F60-AA99-CD5B097BE916}"/>
    <dgm:cxn modelId="{0EAA29CE-7B97-4DE6-8109-51DFC8F06157}" srcId="{80AEEDEB-02DF-43CB-91F3-079B8206E8D7}" destId="{9C7947DC-CD02-40B5-85AC-5BE34EB95C70}" srcOrd="7" destOrd="0" parTransId="{0F56E022-1E37-4DD9-A33E-BC76F653C1AE}" sibTransId="{0C2C221C-C169-4B41-B0CB-5CCA0AAB1A04}"/>
    <dgm:cxn modelId="{56E1C515-9AAD-43DE-9021-850E026A39E1}" type="presOf" srcId="{D51461D6-B6A6-423D-8F8F-2A83923CD243}" destId="{08F67ADC-B7B0-478F-98D6-B6FC415EBDB3}" srcOrd="0" destOrd="0" presId="urn:microsoft.com/office/officeart/2005/8/layout/default"/>
    <dgm:cxn modelId="{622FC8E5-C7C2-4897-9158-A2CF140129B0}" type="presOf" srcId="{80AEEDEB-02DF-43CB-91F3-079B8206E8D7}" destId="{F75C8638-24F6-4638-B1B7-18A52C52EDDE}" srcOrd="0" destOrd="0" presId="urn:microsoft.com/office/officeart/2005/8/layout/default"/>
    <dgm:cxn modelId="{942B73D8-D642-427D-AA0D-51124D317FDD}" srcId="{80AEEDEB-02DF-43CB-91F3-079B8206E8D7}" destId="{D51461D6-B6A6-423D-8F8F-2A83923CD243}" srcOrd="0" destOrd="0" parTransId="{92DA7888-75B8-41D3-B12F-7FDCAFDBB054}" sibTransId="{84D2FF09-B208-4420-8292-A8EDE3E86F52}"/>
    <dgm:cxn modelId="{D2C34F37-8BC7-46D4-B1B6-95D66AE94596}" type="presOf" srcId="{5BFF05FE-8197-4978-9219-7BA44788E69A}" destId="{99FA74D2-917B-4159-BEFF-C1E8C8025C8D}" srcOrd="0" destOrd="0" presId="urn:microsoft.com/office/officeart/2005/8/layout/default"/>
    <dgm:cxn modelId="{1B8D0210-C696-4515-8885-73E60B926881}" srcId="{80AEEDEB-02DF-43CB-91F3-079B8206E8D7}" destId="{094C4487-BC91-4AC1-86CE-DDFD4FA7FE80}" srcOrd="4" destOrd="0" parTransId="{4C613342-F02F-4CA5-B4E6-C86CB3946E06}" sibTransId="{26F81E1B-2BEE-45E1-B252-4CBEA901609F}"/>
    <dgm:cxn modelId="{A42D18DA-1ECC-408B-9A5D-1AD8F1986ECC}" type="presOf" srcId="{BDF5751F-CEB7-41DB-A8CC-1263523EA956}" destId="{B1BB61BC-77EB-4834-9F4B-1F52597FB7F0}" srcOrd="0" destOrd="0" presId="urn:microsoft.com/office/officeart/2005/8/layout/default"/>
    <dgm:cxn modelId="{D3B81E57-04BC-47CB-8F7B-C39E8B9FC615}" srcId="{80AEEDEB-02DF-43CB-91F3-079B8206E8D7}" destId="{EF812AD1-62C1-40C2-BF76-EF81B13E10E8}" srcOrd="8" destOrd="0" parTransId="{29409A7E-35A4-425E-A4A8-EBE054F7B6E5}" sibTransId="{BF103729-CE36-4472-B2A1-C4101769C4E6}"/>
    <dgm:cxn modelId="{7B691426-8B52-4C0C-A096-EBD3CEF1CEF1}" type="presOf" srcId="{28B01574-02E3-43C6-A05E-BE790134AC5D}" destId="{C472A5C4-8D83-40F3-8072-43FFC3ADD709}" srcOrd="0" destOrd="0" presId="urn:microsoft.com/office/officeart/2005/8/layout/default"/>
    <dgm:cxn modelId="{AEEAD21A-036C-4697-A849-0B75885E564F}" srcId="{80AEEDEB-02DF-43CB-91F3-079B8206E8D7}" destId="{5BFF05FE-8197-4978-9219-7BA44788E69A}" srcOrd="6" destOrd="0" parTransId="{69F07242-D2D5-4F75-BC6D-B37F5426F03F}" sibTransId="{DB53A457-88C0-4C3B-A5F9-752D1C1805B9}"/>
    <dgm:cxn modelId="{98DBDEC6-339C-4074-8BC7-5C3C529E6768}" type="presOf" srcId="{7C384524-ADAC-4167-8C50-D2BEB10F905D}" destId="{18C3DE6C-50F8-4EE0-8270-A1C6F4E72594}" srcOrd="0" destOrd="0" presId="urn:microsoft.com/office/officeart/2005/8/layout/default"/>
    <dgm:cxn modelId="{22FB9EB8-AE05-47CF-AD2A-1B359ADD8CA9}" type="presOf" srcId="{A7E1CCAF-1D00-4A11-8E00-615F34C14AE2}" destId="{6D66A97C-DCC5-4CF3-A727-D7DA17131CCF}" srcOrd="0" destOrd="0" presId="urn:microsoft.com/office/officeart/2005/8/layout/default"/>
    <dgm:cxn modelId="{2D69DF66-94A8-49E8-A872-F9A36B2D7D77}" srcId="{80AEEDEB-02DF-43CB-91F3-079B8206E8D7}" destId="{BDF5751F-CEB7-41DB-A8CC-1263523EA956}" srcOrd="3" destOrd="0" parTransId="{7CC4A2B0-1726-49E1-BB93-EEA52722742D}" sibTransId="{6092BD22-B2BE-4903-9B08-1F66B3113D68}"/>
    <dgm:cxn modelId="{D19C42F9-2875-4943-8DBE-B1214DE39BE4}" type="presOf" srcId="{6BBE9155-CEB3-4CCA-A65C-87BAB1998338}" destId="{CC5FCE3E-50D3-42E7-8361-BF997746F792}" srcOrd="0" destOrd="0" presId="urn:microsoft.com/office/officeart/2005/8/layout/default"/>
    <dgm:cxn modelId="{593EDC5A-BB7D-4596-9A45-0C2FE7473FF9}" srcId="{80AEEDEB-02DF-43CB-91F3-079B8206E8D7}" destId="{912A5861-04FC-488B-A7E5-D6131157626C}" srcOrd="9" destOrd="0" parTransId="{6C8D9EE6-B334-455D-A5CE-23072D666806}" sibTransId="{930E81B2-E256-4BA5-956D-018E55054F1C}"/>
    <dgm:cxn modelId="{1FB3C459-FC25-4EBA-AFE0-C7D9C54E1EA2}" type="presOf" srcId="{734B57B6-960F-4207-9F60-89D77DB01485}" destId="{ED458D52-8202-487B-8090-BC9CDC2B2D0B}" srcOrd="0" destOrd="0" presId="urn:microsoft.com/office/officeart/2005/8/layout/default"/>
    <dgm:cxn modelId="{50A5D3C5-1274-428C-B7C0-141B9A2900F7}" srcId="{80AEEDEB-02DF-43CB-91F3-079B8206E8D7}" destId="{734B57B6-960F-4207-9F60-89D77DB01485}" srcOrd="12" destOrd="0" parTransId="{C96A7B0F-E77F-4726-830E-F8C7B4718251}" sibTransId="{8946E715-D357-4920-BA65-684CC48BAEF1}"/>
    <dgm:cxn modelId="{A9F0E752-0B1F-42FF-9DF0-941B60E3A548}" type="presParOf" srcId="{F75C8638-24F6-4638-B1B7-18A52C52EDDE}" destId="{08F67ADC-B7B0-478F-98D6-B6FC415EBDB3}" srcOrd="0" destOrd="0" presId="urn:microsoft.com/office/officeart/2005/8/layout/default"/>
    <dgm:cxn modelId="{D92218E3-7BF5-45E8-855E-E06CBFEAAD2D}" type="presParOf" srcId="{F75C8638-24F6-4638-B1B7-18A52C52EDDE}" destId="{83C78958-B5D7-4121-A046-08E41741F81C}" srcOrd="1" destOrd="0" presId="urn:microsoft.com/office/officeart/2005/8/layout/default"/>
    <dgm:cxn modelId="{8F347E6B-C496-47FE-8FC9-9D8390DC40D5}" type="presParOf" srcId="{F75C8638-24F6-4638-B1B7-18A52C52EDDE}" destId="{D773340B-8261-4638-A3E1-45631C28DC51}" srcOrd="2" destOrd="0" presId="urn:microsoft.com/office/officeart/2005/8/layout/default"/>
    <dgm:cxn modelId="{087B5C71-ADCF-4916-A0A7-44769AA00A26}" type="presParOf" srcId="{F75C8638-24F6-4638-B1B7-18A52C52EDDE}" destId="{3AD1EA54-A86D-4F49-BDC7-AFAA59F0020E}" srcOrd="3" destOrd="0" presId="urn:microsoft.com/office/officeart/2005/8/layout/default"/>
    <dgm:cxn modelId="{F5BF5E9B-BC1C-492F-BE2C-7768A8BDA98B}" type="presParOf" srcId="{F75C8638-24F6-4638-B1B7-18A52C52EDDE}" destId="{6D66A97C-DCC5-4CF3-A727-D7DA17131CCF}" srcOrd="4" destOrd="0" presId="urn:microsoft.com/office/officeart/2005/8/layout/default"/>
    <dgm:cxn modelId="{D1B2CDCA-205D-4E21-AA9F-3B6248096CA0}" type="presParOf" srcId="{F75C8638-24F6-4638-B1B7-18A52C52EDDE}" destId="{FA3F5B0E-8417-4C75-9C24-3C81619923F3}" srcOrd="5" destOrd="0" presId="urn:microsoft.com/office/officeart/2005/8/layout/default"/>
    <dgm:cxn modelId="{85BA39BA-E50C-4039-840E-F4DFA1D13C60}" type="presParOf" srcId="{F75C8638-24F6-4638-B1B7-18A52C52EDDE}" destId="{B1BB61BC-77EB-4834-9F4B-1F52597FB7F0}" srcOrd="6" destOrd="0" presId="urn:microsoft.com/office/officeart/2005/8/layout/default"/>
    <dgm:cxn modelId="{051295D9-820C-4BF1-8F61-DD044CBEF554}" type="presParOf" srcId="{F75C8638-24F6-4638-B1B7-18A52C52EDDE}" destId="{64EF715F-1D78-44E9-A2E8-23CD833E2082}" srcOrd="7" destOrd="0" presId="urn:microsoft.com/office/officeart/2005/8/layout/default"/>
    <dgm:cxn modelId="{7764F8EE-7103-4054-A250-A0648C73BA59}" type="presParOf" srcId="{F75C8638-24F6-4638-B1B7-18A52C52EDDE}" destId="{41B19940-ABB2-4FFE-8D75-AEC5B19B7D7F}" srcOrd="8" destOrd="0" presId="urn:microsoft.com/office/officeart/2005/8/layout/default"/>
    <dgm:cxn modelId="{3C4FB9CC-47B9-4A75-A93B-257F6DEF10EE}" type="presParOf" srcId="{F75C8638-24F6-4638-B1B7-18A52C52EDDE}" destId="{51CD29CB-271A-43D1-9E0D-1F0C12742432}" srcOrd="9" destOrd="0" presId="urn:microsoft.com/office/officeart/2005/8/layout/default"/>
    <dgm:cxn modelId="{0ED80F3A-ACA2-4B36-9013-C0FD5EA15C09}" type="presParOf" srcId="{F75C8638-24F6-4638-B1B7-18A52C52EDDE}" destId="{C472A5C4-8D83-40F3-8072-43FFC3ADD709}" srcOrd="10" destOrd="0" presId="urn:microsoft.com/office/officeart/2005/8/layout/default"/>
    <dgm:cxn modelId="{8DCAA9DE-53C7-4BA7-8C77-25DCFA1A3666}" type="presParOf" srcId="{F75C8638-24F6-4638-B1B7-18A52C52EDDE}" destId="{466775E7-FFFC-4A5D-A425-984547F2799E}" srcOrd="11" destOrd="0" presId="urn:microsoft.com/office/officeart/2005/8/layout/default"/>
    <dgm:cxn modelId="{63E0DC4B-9797-4A66-9E91-F8DA23D3FE24}" type="presParOf" srcId="{F75C8638-24F6-4638-B1B7-18A52C52EDDE}" destId="{99FA74D2-917B-4159-BEFF-C1E8C8025C8D}" srcOrd="12" destOrd="0" presId="urn:microsoft.com/office/officeart/2005/8/layout/default"/>
    <dgm:cxn modelId="{9B9D04F0-5353-4A89-B334-688EC8AF8ABA}" type="presParOf" srcId="{F75C8638-24F6-4638-B1B7-18A52C52EDDE}" destId="{7ED2A63E-7789-403F-B4AA-68CC20B5F0C7}" srcOrd="13" destOrd="0" presId="urn:microsoft.com/office/officeart/2005/8/layout/default"/>
    <dgm:cxn modelId="{E878403F-360A-45F7-B9FC-C9B50C85E7ED}" type="presParOf" srcId="{F75C8638-24F6-4638-B1B7-18A52C52EDDE}" destId="{752D6B0A-64B1-4CDC-A29D-86A633801007}" srcOrd="14" destOrd="0" presId="urn:microsoft.com/office/officeart/2005/8/layout/default"/>
    <dgm:cxn modelId="{B38ECF66-2BC1-4FC6-B6C3-9D2649ED2D84}" type="presParOf" srcId="{F75C8638-24F6-4638-B1B7-18A52C52EDDE}" destId="{EBE331F5-363F-48F9-9200-F355BB2F54DA}" srcOrd="15" destOrd="0" presId="urn:microsoft.com/office/officeart/2005/8/layout/default"/>
    <dgm:cxn modelId="{9CB5994F-E148-4FBA-8B9F-71D53729C7B3}" type="presParOf" srcId="{F75C8638-24F6-4638-B1B7-18A52C52EDDE}" destId="{E49122D8-1A43-47E2-B603-A8F1E81004E0}" srcOrd="16" destOrd="0" presId="urn:microsoft.com/office/officeart/2005/8/layout/default"/>
    <dgm:cxn modelId="{DFD211DA-F952-4F0E-9F63-A31D52F66F95}" type="presParOf" srcId="{F75C8638-24F6-4638-B1B7-18A52C52EDDE}" destId="{D9342C9E-AE0E-4B39-AA21-0C6CAAC95E91}" srcOrd="17" destOrd="0" presId="urn:microsoft.com/office/officeart/2005/8/layout/default"/>
    <dgm:cxn modelId="{6A499343-9BC3-4A38-AF0C-B96DB7E388D1}" type="presParOf" srcId="{F75C8638-24F6-4638-B1B7-18A52C52EDDE}" destId="{56BD200D-81AC-4411-9DBE-0DD46F64FDD2}" srcOrd="18" destOrd="0" presId="urn:microsoft.com/office/officeart/2005/8/layout/default"/>
    <dgm:cxn modelId="{EA732609-B591-46AC-9F87-7840662B86B7}" type="presParOf" srcId="{F75C8638-24F6-4638-B1B7-18A52C52EDDE}" destId="{38E49EC7-B550-453A-BEFE-CB7995768491}" srcOrd="19" destOrd="0" presId="urn:microsoft.com/office/officeart/2005/8/layout/default"/>
    <dgm:cxn modelId="{570A5915-F7A7-4250-BBE9-5EA519785F9B}" type="presParOf" srcId="{F75C8638-24F6-4638-B1B7-18A52C52EDDE}" destId="{CC5FCE3E-50D3-42E7-8361-BF997746F792}" srcOrd="20" destOrd="0" presId="urn:microsoft.com/office/officeart/2005/8/layout/default"/>
    <dgm:cxn modelId="{D1D8C896-1EED-4D20-A761-E13B386DC236}" type="presParOf" srcId="{F75C8638-24F6-4638-B1B7-18A52C52EDDE}" destId="{33DC719B-390F-4499-B75E-ACC977A08A1D}" srcOrd="21" destOrd="0" presId="urn:microsoft.com/office/officeart/2005/8/layout/default"/>
    <dgm:cxn modelId="{73650123-5908-4896-A0DE-BCE42B5A63C5}" type="presParOf" srcId="{F75C8638-24F6-4638-B1B7-18A52C52EDDE}" destId="{18C3DE6C-50F8-4EE0-8270-A1C6F4E72594}" srcOrd="22" destOrd="0" presId="urn:microsoft.com/office/officeart/2005/8/layout/default"/>
    <dgm:cxn modelId="{22F197E4-164A-47DD-B799-2849E3D52059}" type="presParOf" srcId="{F75C8638-24F6-4638-B1B7-18A52C52EDDE}" destId="{4F72E5B8-32B9-407C-BA36-C9527D65D393}" srcOrd="23" destOrd="0" presId="urn:microsoft.com/office/officeart/2005/8/layout/default"/>
    <dgm:cxn modelId="{C919BDF9-64E6-4FA3-869E-EB0ED43F1E60}" type="presParOf" srcId="{F75C8638-24F6-4638-B1B7-18A52C52EDDE}" destId="{ED458D52-8202-487B-8090-BC9CDC2B2D0B}" srcOrd="2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5FC9369-F8E5-40E9-9348-E3DB4D9722F4}" type="doc">
      <dgm:prSet loTypeId="urn:diagrams.loki3.com/BracketList" loCatId="list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8E97FC9F-E79E-49A5-A6B0-7FE79E9764BC}">
      <dgm:prSet phldrT="[Text]"/>
      <dgm:spPr/>
      <dgm:t>
        <a:bodyPr/>
        <a:lstStyle/>
        <a:p>
          <a:r>
            <a:rPr lang="en-ID" dirty="0" smtClean="0"/>
            <a:t>Editor</a:t>
          </a:r>
          <a:endParaRPr lang="en-US" dirty="0"/>
        </a:p>
      </dgm:t>
    </dgm:pt>
    <dgm:pt modelId="{86E6CF47-6C51-441F-B17F-DD5A165DAA59}" type="parTrans" cxnId="{D8AC1F63-F29E-4C8B-8F75-4F3BF315698B}">
      <dgm:prSet/>
      <dgm:spPr/>
      <dgm:t>
        <a:bodyPr/>
        <a:lstStyle/>
        <a:p>
          <a:endParaRPr lang="en-US"/>
        </a:p>
      </dgm:t>
    </dgm:pt>
    <dgm:pt modelId="{D4E92722-1ABC-49CB-98FE-26E279DAEDA8}" type="sibTrans" cxnId="{D8AC1F63-F29E-4C8B-8F75-4F3BF315698B}">
      <dgm:prSet/>
      <dgm:spPr/>
      <dgm:t>
        <a:bodyPr/>
        <a:lstStyle/>
        <a:p>
          <a:endParaRPr lang="en-US"/>
        </a:p>
      </dgm:t>
    </dgm:pt>
    <dgm:pt modelId="{39532269-26BD-46C6-89FA-95133666D43F}">
      <dgm:prSet phldrT="[Text]"/>
      <dgm:spPr/>
      <dgm:t>
        <a:bodyPr/>
        <a:lstStyle/>
        <a:p>
          <a:r>
            <a:rPr lang="en-ID" dirty="0" err="1" smtClean="0"/>
            <a:t>Jumlah</a:t>
          </a:r>
          <a:r>
            <a:rPr lang="en-ID" dirty="0" smtClean="0"/>
            <a:t> editor </a:t>
          </a:r>
          <a:r>
            <a:rPr lang="en-ID" dirty="0" err="1" smtClean="0"/>
            <a:t>kurang</a:t>
          </a:r>
          <a:endParaRPr lang="en-US" dirty="0"/>
        </a:p>
      </dgm:t>
    </dgm:pt>
    <dgm:pt modelId="{3A683253-BD4E-4B06-B6CC-63563A60CE6F}" type="parTrans" cxnId="{9D0BEC47-680D-40A6-9875-9048E543A6B0}">
      <dgm:prSet/>
      <dgm:spPr/>
      <dgm:t>
        <a:bodyPr/>
        <a:lstStyle/>
        <a:p>
          <a:endParaRPr lang="en-US"/>
        </a:p>
      </dgm:t>
    </dgm:pt>
    <dgm:pt modelId="{9CD263A1-ABA9-47F2-8B05-CF232883BABB}" type="sibTrans" cxnId="{9D0BEC47-680D-40A6-9875-9048E543A6B0}">
      <dgm:prSet/>
      <dgm:spPr/>
      <dgm:t>
        <a:bodyPr/>
        <a:lstStyle/>
        <a:p>
          <a:endParaRPr lang="en-US"/>
        </a:p>
      </dgm:t>
    </dgm:pt>
    <dgm:pt modelId="{FDA06A43-AFDB-44EE-9548-D1231B414E2C}">
      <dgm:prSet phldrT="[Text]"/>
      <dgm:spPr/>
      <dgm:t>
        <a:bodyPr/>
        <a:lstStyle/>
        <a:p>
          <a:r>
            <a:rPr lang="en-ID" dirty="0" err="1" smtClean="0"/>
            <a:t>Informasi</a:t>
          </a:r>
          <a:r>
            <a:rPr lang="en-ID" dirty="0" smtClean="0"/>
            <a:t> </a:t>
          </a:r>
          <a:r>
            <a:rPr lang="en-ID" dirty="0" err="1" smtClean="0"/>
            <a:t>identitas</a:t>
          </a:r>
          <a:r>
            <a:rPr lang="en-ID" dirty="0" smtClean="0"/>
            <a:t> editor </a:t>
          </a:r>
          <a:r>
            <a:rPr lang="en-ID" dirty="0" err="1" smtClean="0"/>
            <a:t>tidak</a:t>
          </a:r>
          <a:r>
            <a:rPr lang="en-ID" dirty="0" smtClean="0"/>
            <a:t> </a:t>
          </a:r>
          <a:r>
            <a:rPr lang="en-ID" dirty="0" err="1" smtClean="0"/>
            <a:t>jelas</a:t>
          </a:r>
          <a:endParaRPr lang="en-US" dirty="0"/>
        </a:p>
      </dgm:t>
    </dgm:pt>
    <dgm:pt modelId="{8B6DDCF7-19E5-4088-9881-739E2E200679}" type="parTrans" cxnId="{8F0E553C-BF92-4E25-AF0F-0994D294BE71}">
      <dgm:prSet/>
      <dgm:spPr/>
      <dgm:t>
        <a:bodyPr/>
        <a:lstStyle/>
        <a:p>
          <a:endParaRPr lang="en-US"/>
        </a:p>
      </dgm:t>
    </dgm:pt>
    <dgm:pt modelId="{67D9EB4B-3C12-48B5-9871-10C8B2E0186F}" type="sibTrans" cxnId="{8F0E553C-BF92-4E25-AF0F-0994D294BE71}">
      <dgm:prSet/>
      <dgm:spPr/>
      <dgm:t>
        <a:bodyPr/>
        <a:lstStyle/>
        <a:p>
          <a:endParaRPr lang="en-US"/>
        </a:p>
      </dgm:t>
    </dgm:pt>
    <dgm:pt modelId="{FD57C2EC-B82E-4790-BBF8-6F2FC36552AE}">
      <dgm:prSet phldrT="[Text]"/>
      <dgm:spPr/>
      <dgm:t>
        <a:bodyPr/>
        <a:lstStyle/>
        <a:p>
          <a:r>
            <a:rPr lang="en-ID" dirty="0" err="1" smtClean="0"/>
            <a:t>Konsistensi</a:t>
          </a:r>
          <a:endParaRPr lang="en-US" dirty="0"/>
        </a:p>
      </dgm:t>
    </dgm:pt>
    <dgm:pt modelId="{BBF895FE-B709-47FB-AB1D-618A37ED3DE5}" type="parTrans" cxnId="{606F8C92-EB38-4216-8A85-0BA32345B7B9}">
      <dgm:prSet/>
      <dgm:spPr/>
      <dgm:t>
        <a:bodyPr/>
        <a:lstStyle/>
        <a:p>
          <a:endParaRPr lang="en-US"/>
        </a:p>
      </dgm:t>
    </dgm:pt>
    <dgm:pt modelId="{AA29EC95-7FA0-486E-89A1-95C382A160B0}" type="sibTrans" cxnId="{606F8C92-EB38-4216-8A85-0BA32345B7B9}">
      <dgm:prSet/>
      <dgm:spPr/>
      <dgm:t>
        <a:bodyPr/>
        <a:lstStyle/>
        <a:p>
          <a:endParaRPr lang="en-US"/>
        </a:p>
      </dgm:t>
    </dgm:pt>
    <dgm:pt modelId="{2CEEC491-2FE4-4F8E-84AA-3FD9F75CA1EF}">
      <dgm:prSet phldrT="[Text]"/>
      <dgm:spPr/>
      <dgm:t>
        <a:bodyPr/>
        <a:lstStyle/>
        <a:p>
          <a:r>
            <a:rPr lang="en-ID" dirty="0" err="1" smtClean="0"/>
            <a:t>Tidak</a:t>
          </a:r>
          <a:r>
            <a:rPr lang="en-ID" dirty="0" smtClean="0"/>
            <a:t> </a:t>
          </a:r>
          <a:r>
            <a:rPr lang="en-ID" dirty="0" err="1" smtClean="0"/>
            <a:t>sesuai</a:t>
          </a:r>
          <a:r>
            <a:rPr lang="en-ID" dirty="0" smtClean="0"/>
            <a:t> </a:t>
          </a:r>
          <a:r>
            <a:rPr lang="en-ID" dirty="0" err="1" smtClean="0"/>
            <a:t>antara</a:t>
          </a:r>
          <a:r>
            <a:rPr lang="en-ID" dirty="0" smtClean="0"/>
            <a:t> yang </a:t>
          </a:r>
          <a:r>
            <a:rPr lang="en-ID" dirty="0" err="1" smtClean="0"/>
            <a:t>ditulis</a:t>
          </a:r>
          <a:r>
            <a:rPr lang="en-ID" dirty="0" smtClean="0"/>
            <a:t> di </a:t>
          </a:r>
          <a:r>
            <a:rPr lang="en-ID" dirty="0" err="1" smtClean="0"/>
            <a:t>usulan</a:t>
          </a:r>
          <a:r>
            <a:rPr lang="en-ID" dirty="0" smtClean="0"/>
            <a:t> </a:t>
          </a:r>
          <a:r>
            <a:rPr lang="en-ID" dirty="0" err="1" smtClean="0"/>
            <a:t>dengan</a:t>
          </a:r>
          <a:r>
            <a:rPr lang="en-ID" dirty="0" smtClean="0"/>
            <a:t> </a:t>
          </a:r>
          <a:r>
            <a:rPr lang="en-ID" dirty="0" err="1" smtClean="0"/>
            <a:t>faktanya</a:t>
          </a:r>
          <a:endParaRPr lang="en-US" dirty="0"/>
        </a:p>
      </dgm:t>
    </dgm:pt>
    <dgm:pt modelId="{ED02555E-B802-49F0-9C1C-7936A033578C}" type="parTrans" cxnId="{CC03600D-A639-480A-B9E3-9210C8462E0C}">
      <dgm:prSet/>
      <dgm:spPr/>
      <dgm:t>
        <a:bodyPr/>
        <a:lstStyle/>
        <a:p>
          <a:endParaRPr lang="en-US"/>
        </a:p>
      </dgm:t>
    </dgm:pt>
    <dgm:pt modelId="{AD416942-0F71-42F8-AD16-236826F337B5}" type="sibTrans" cxnId="{CC03600D-A639-480A-B9E3-9210C8462E0C}">
      <dgm:prSet/>
      <dgm:spPr/>
      <dgm:t>
        <a:bodyPr/>
        <a:lstStyle/>
        <a:p>
          <a:endParaRPr lang="en-US"/>
        </a:p>
      </dgm:t>
    </dgm:pt>
    <dgm:pt modelId="{26BBDF49-C9FC-4580-BC11-A9928524DDA1}">
      <dgm:prSet phldrT="[Text]"/>
      <dgm:spPr/>
      <dgm:t>
        <a:bodyPr/>
        <a:lstStyle/>
        <a:p>
          <a:r>
            <a:rPr lang="en-ID" dirty="0" err="1" smtClean="0"/>
            <a:t>Akses</a:t>
          </a:r>
          <a:endParaRPr lang="en-US" dirty="0"/>
        </a:p>
      </dgm:t>
    </dgm:pt>
    <dgm:pt modelId="{7719C317-E658-4AFE-848B-81C76ED0EA74}" type="parTrans" cxnId="{CFCF86EB-90FC-4910-A2A5-833B988B2B4C}">
      <dgm:prSet/>
      <dgm:spPr/>
      <dgm:t>
        <a:bodyPr/>
        <a:lstStyle/>
        <a:p>
          <a:endParaRPr lang="en-US"/>
        </a:p>
      </dgm:t>
    </dgm:pt>
    <dgm:pt modelId="{D8C1EDA1-0C57-47A2-85AA-35145C89D321}" type="sibTrans" cxnId="{CFCF86EB-90FC-4910-A2A5-833B988B2B4C}">
      <dgm:prSet/>
      <dgm:spPr/>
      <dgm:t>
        <a:bodyPr/>
        <a:lstStyle/>
        <a:p>
          <a:endParaRPr lang="en-US"/>
        </a:p>
      </dgm:t>
    </dgm:pt>
    <dgm:pt modelId="{D6FECB91-F591-4D28-B528-02B201B4D364}">
      <dgm:prSet phldrT="[Text]"/>
      <dgm:spPr/>
      <dgm:t>
        <a:bodyPr/>
        <a:lstStyle/>
        <a:p>
          <a:r>
            <a:rPr lang="en-ID" dirty="0" err="1" smtClean="0"/>
            <a:t>Semua</a:t>
          </a:r>
          <a:r>
            <a:rPr lang="en-ID" dirty="0" smtClean="0"/>
            <a:t> </a:t>
          </a:r>
          <a:r>
            <a:rPr lang="en-ID" dirty="0" err="1" smtClean="0"/>
            <a:t>informasi</a:t>
          </a:r>
          <a:r>
            <a:rPr lang="en-ID" dirty="0" smtClean="0"/>
            <a:t> </a:t>
          </a:r>
          <a:r>
            <a:rPr lang="en-ID" dirty="0" err="1" smtClean="0"/>
            <a:t>terdapat</a:t>
          </a:r>
          <a:r>
            <a:rPr lang="en-ID" dirty="0" smtClean="0"/>
            <a:t> </a:t>
          </a:r>
          <a:r>
            <a:rPr lang="en-ID" dirty="0" err="1" smtClean="0"/>
            <a:t>dalam</a:t>
          </a:r>
          <a:r>
            <a:rPr lang="en-ID" dirty="0" smtClean="0"/>
            <a:t> </a:t>
          </a:r>
          <a:r>
            <a:rPr lang="en-ID" dirty="0" err="1" smtClean="0"/>
            <a:t>satu</a:t>
          </a:r>
          <a:r>
            <a:rPr lang="en-ID" dirty="0" smtClean="0"/>
            <a:t> link</a:t>
          </a:r>
          <a:endParaRPr lang="en-US" dirty="0"/>
        </a:p>
      </dgm:t>
    </dgm:pt>
    <dgm:pt modelId="{5682FE30-3224-4912-822B-C8FFD37F4F30}" type="parTrans" cxnId="{BFDB9335-58A4-4BE3-993E-6C89A842AB5C}">
      <dgm:prSet/>
      <dgm:spPr/>
      <dgm:t>
        <a:bodyPr/>
        <a:lstStyle/>
        <a:p>
          <a:endParaRPr lang="en-US"/>
        </a:p>
      </dgm:t>
    </dgm:pt>
    <dgm:pt modelId="{11F8BD7F-C369-4218-B231-162DCA11551C}" type="sibTrans" cxnId="{BFDB9335-58A4-4BE3-993E-6C89A842AB5C}">
      <dgm:prSet/>
      <dgm:spPr/>
      <dgm:t>
        <a:bodyPr/>
        <a:lstStyle/>
        <a:p>
          <a:endParaRPr lang="en-US"/>
        </a:p>
      </dgm:t>
    </dgm:pt>
    <dgm:pt modelId="{F813A936-A5BC-42D9-B1F3-A476ADADA123}">
      <dgm:prSet phldrT="[Text]"/>
      <dgm:spPr/>
      <dgm:t>
        <a:bodyPr/>
        <a:lstStyle/>
        <a:p>
          <a:r>
            <a:rPr lang="en-ID" dirty="0" smtClean="0"/>
            <a:t>Link yang </a:t>
          </a:r>
          <a:r>
            <a:rPr lang="en-ID" dirty="0" err="1" smtClean="0"/>
            <a:t>disertakan</a:t>
          </a:r>
          <a:r>
            <a:rPr lang="en-ID" dirty="0" smtClean="0"/>
            <a:t> </a:t>
          </a:r>
          <a:r>
            <a:rPr lang="en-ID" dirty="0" err="1" smtClean="0"/>
            <a:t>tidak</a:t>
          </a:r>
          <a:r>
            <a:rPr lang="en-ID" dirty="0" smtClean="0"/>
            <a:t> </a:t>
          </a:r>
          <a:r>
            <a:rPr lang="en-ID" dirty="0" err="1" smtClean="0"/>
            <a:t>bisa</a:t>
          </a:r>
          <a:r>
            <a:rPr lang="en-ID" dirty="0" smtClean="0"/>
            <a:t> </a:t>
          </a:r>
          <a:r>
            <a:rPr lang="en-ID" dirty="0" err="1" smtClean="0"/>
            <a:t>diakses</a:t>
          </a:r>
          <a:endParaRPr lang="en-US" dirty="0"/>
        </a:p>
      </dgm:t>
    </dgm:pt>
    <dgm:pt modelId="{32EF7E25-2242-4345-B566-0E62BE801BBF}" type="parTrans" cxnId="{E786514B-50E2-4DEA-A758-C76BAB680DFC}">
      <dgm:prSet/>
      <dgm:spPr/>
      <dgm:t>
        <a:bodyPr/>
        <a:lstStyle/>
        <a:p>
          <a:endParaRPr lang="en-US"/>
        </a:p>
      </dgm:t>
    </dgm:pt>
    <dgm:pt modelId="{E4598D6E-F972-499B-98AA-CDB26989FF50}" type="sibTrans" cxnId="{E786514B-50E2-4DEA-A758-C76BAB680DFC}">
      <dgm:prSet/>
      <dgm:spPr/>
      <dgm:t>
        <a:bodyPr/>
        <a:lstStyle/>
        <a:p>
          <a:endParaRPr lang="en-US"/>
        </a:p>
      </dgm:t>
    </dgm:pt>
    <dgm:pt modelId="{34A9C2C8-5E1D-4E03-896B-D42CDD96961C}">
      <dgm:prSet phldrT="[Text]"/>
      <dgm:spPr/>
      <dgm:t>
        <a:bodyPr/>
        <a:lstStyle/>
        <a:p>
          <a:r>
            <a:rPr lang="en-ID" dirty="0" smtClean="0"/>
            <a:t>Editor </a:t>
          </a:r>
          <a:r>
            <a:rPr lang="en-ID" dirty="0" err="1" smtClean="0"/>
            <a:t>ikut</a:t>
          </a:r>
          <a:r>
            <a:rPr lang="en-ID" dirty="0" smtClean="0"/>
            <a:t> </a:t>
          </a:r>
          <a:r>
            <a:rPr lang="en-ID" dirty="0" err="1" smtClean="0"/>
            <a:t>menulis</a:t>
          </a:r>
          <a:r>
            <a:rPr lang="en-ID" dirty="0" smtClean="0"/>
            <a:t> di </a:t>
          </a:r>
          <a:r>
            <a:rPr lang="en-ID" dirty="0" err="1" smtClean="0"/>
            <a:t>jurnal</a:t>
          </a:r>
          <a:r>
            <a:rPr lang="en-ID" dirty="0" smtClean="0"/>
            <a:t> (</a:t>
          </a:r>
          <a:r>
            <a:rPr lang="en-ID" dirty="0" err="1" smtClean="0"/>
            <a:t>lebih</a:t>
          </a:r>
          <a:r>
            <a:rPr lang="en-ID" dirty="0" smtClean="0"/>
            <a:t> </a:t>
          </a:r>
          <a:r>
            <a:rPr lang="en-ID" dirty="0" err="1" smtClean="0"/>
            <a:t>dari</a:t>
          </a:r>
          <a:r>
            <a:rPr lang="en-ID" dirty="0" smtClean="0"/>
            <a:t> </a:t>
          </a:r>
          <a:r>
            <a:rPr lang="en-ID" dirty="0" err="1" smtClean="0"/>
            <a:t>kewajaran</a:t>
          </a:r>
          <a:r>
            <a:rPr lang="en-ID" dirty="0" smtClean="0"/>
            <a:t>)</a:t>
          </a:r>
          <a:endParaRPr lang="en-US" dirty="0"/>
        </a:p>
      </dgm:t>
    </dgm:pt>
    <dgm:pt modelId="{6DA216BB-A8B2-4DC6-9BFA-958E2B67F889}" type="parTrans" cxnId="{50A4541D-F549-4B5C-8897-7AEA919AB2C2}">
      <dgm:prSet/>
      <dgm:spPr/>
      <dgm:t>
        <a:bodyPr/>
        <a:lstStyle/>
        <a:p>
          <a:endParaRPr lang="en-US"/>
        </a:p>
      </dgm:t>
    </dgm:pt>
    <dgm:pt modelId="{56C78A9B-659A-4F41-91ED-AACDF0A84961}" type="sibTrans" cxnId="{50A4541D-F549-4B5C-8897-7AEA919AB2C2}">
      <dgm:prSet/>
      <dgm:spPr/>
      <dgm:t>
        <a:bodyPr/>
        <a:lstStyle/>
        <a:p>
          <a:endParaRPr lang="en-US"/>
        </a:p>
      </dgm:t>
    </dgm:pt>
    <dgm:pt modelId="{402C5B3A-08E4-43E6-B5AE-30DE72546141}">
      <dgm:prSet phldrT="[Text]"/>
      <dgm:spPr/>
      <dgm:t>
        <a:bodyPr/>
        <a:lstStyle/>
        <a:p>
          <a:r>
            <a:rPr lang="en-ID" dirty="0" err="1" smtClean="0"/>
            <a:t>Harus</a:t>
          </a:r>
          <a:r>
            <a:rPr lang="en-ID" dirty="0" smtClean="0"/>
            <a:t> login </a:t>
          </a:r>
          <a:r>
            <a:rPr lang="en-ID" dirty="0" err="1" smtClean="0"/>
            <a:t>dulu</a:t>
          </a:r>
          <a:r>
            <a:rPr lang="en-ID" dirty="0" smtClean="0"/>
            <a:t> </a:t>
          </a:r>
          <a:r>
            <a:rPr lang="en-ID" dirty="0" err="1" smtClean="0"/>
            <a:t>untuk</a:t>
          </a:r>
          <a:r>
            <a:rPr lang="en-ID" dirty="0" smtClean="0"/>
            <a:t> </a:t>
          </a:r>
          <a:r>
            <a:rPr lang="en-ID" dirty="0" err="1" smtClean="0"/>
            <a:t>mengakses</a:t>
          </a:r>
          <a:r>
            <a:rPr lang="en-ID" dirty="0" smtClean="0"/>
            <a:t> </a:t>
          </a:r>
          <a:r>
            <a:rPr lang="en-ID" dirty="0" err="1" smtClean="0"/>
            <a:t>jurnal</a:t>
          </a:r>
          <a:r>
            <a:rPr lang="en-ID" dirty="0" smtClean="0"/>
            <a:t>/</a:t>
          </a:r>
          <a:r>
            <a:rPr lang="en-ID" dirty="0" err="1" smtClean="0"/>
            <a:t>artikel</a:t>
          </a:r>
          <a:endParaRPr lang="en-US" dirty="0"/>
        </a:p>
      </dgm:t>
    </dgm:pt>
    <dgm:pt modelId="{2143D3E5-9CB2-4A31-A173-677A665B4D42}" type="parTrans" cxnId="{F1EC4FE8-24FA-4F77-AE71-4DC8CBE7318B}">
      <dgm:prSet/>
      <dgm:spPr/>
      <dgm:t>
        <a:bodyPr/>
        <a:lstStyle/>
        <a:p>
          <a:endParaRPr lang="en-US"/>
        </a:p>
      </dgm:t>
    </dgm:pt>
    <dgm:pt modelId="{E2E78A3F-7E1F-4625-A917-EE66A3CA3572}" type="sibTrans" cxnId="{F1EC4FE8-24FA-4F77-AE71-4DC8CBE7318B}">
      <dgm:prSet/>
      <dgm:spPr/>
      <dgm:t>
        <a:bodyPr/>
        <a:lstStyle/>
        <a:p>
          <a:endParaRPr lang="en-US"/>
        </a:p>
      </dgm:t>
    </dgm:pt>
    <dgm:pt modelId="{B1EA91B7-7E24-4358-8BED-03C58A749617}">
      <dgm:prSet phldrT="[Text]"/>
      <dgm:spPr/>
      <dgm:t>
        <a:bodyPr/>
        <a:lstStyle/>
        <a:p>
          <a:r>
            <a:rPr lang="en-ID" dirty="0" err="1" smtClean="0"/>
            <a:t>Tidak</a:t>
          </a:r>
          <a:r>
            <a:rPr lang="en-ID" dirty="0" smtClean="0"/>
            <a:t> </a:t>
          </a:r>
          <a:r>
            <a:rPr lang="en-ID" dirty="0" err="1" smtClean="0"/>
            <a:t>sesuai</a:t>
          </a:r>
          <a:r>
            <a:rPr lang="en-ID" dirty="0" smtClean="0"/>
            <a:t> </a:t>
          </a:r>
          <a:r>
            <a:rPr lang="en-ID" dirty="0" err="1" smtClean="0"/>
            <a:t>antara</a:t>
          </a:r>
          <a:r>
            <a:rPr lang="en-ID" dirty="0" smtClean="0"/>
            <a:t> </a:t>
          </a:r>
          <a:r>
            <a:rPr lang="en-ID" dirty="0" err="1" smtClean="0"/>
            <a:t>satu</a:t>
          </a:r>
          <a:r>
            <a:rPr lang="en-ID" dirty="0" smtClean="0"/>
            <a:t> </a:t>
          </a:r>
          <a:r>
            <a:rPr lang="en-ID" dirty="0" err="1" smtClean="0"/>
            <a:t>kebijakan</a:t>
          </a:r>
          <a:r>
            <a:rPr lang="en-ID" dirty="0" smtClean="0"/>
            <a:t> </a:t>
          </a:r>
          <a:r>
            <a:rPr lang="en-ID" dirty="0" err="1" smtClean="0"/>
            <a:t>dengan</a:t>
          </a:r>
          <a:r>
            <a:rPr lang="en-ID" dirty="0" smtClean="0"/>
            <a:t> </a:t>
          </a:r>
          <a:r>
            <a:rPr lang="en-ID" dirty="0" err="1" smtClean="0"/>
            <a:t>kebijakan</a:t>
          </a:r>
          <a:r>
            <a:rPr lang="en-ID" dirty="0" smtClean="0"/>
            <a:t> </a:t>
          </a:r>
          <a:r>
            <a:rPr lang="en-ID" dirty="0" err="1" smtClean="0"/>
            <a:t>lainnya</a:t>
          </a:r>
          <a:r>
            <a:rPr lang="en-ID" dirty="0" smtClean="0"/>
            <a:t> (</a:t>
          </a:r>
          <a:r>
            <a:rPr lang="en-ID" dirty="0" err="1" smtClean="0"/>
            <a:t>Hak</a:t>
          </a:r>
          <a:r>
            <a:rPr lang="en-ID" dirty="0" smtClean="0"/>
            <a:t> </a:t>
          </a:r>
          <a:r>
            <a:rPr lang="en-ID" dirty="0" err="1" smtClean="0"/>
            <a:t>Cipta</a:t>
          </a:r>
          <a:r>
            <a:rPr lang="en-ID" dirty="0" smtClean="0"/>
            <a:t>, </a:t>
          </a:r>
          <a:r>
            <a:rPr lang="en-ID" dirty="0" err="1" smtClean="0"/>
            <a:t>Lisensi</a:t>
          </a:r>
          <a:r>
            <a:rPr lang="en-ID" dirty="0" smtClean="0"/>
            <a:t>, Proses Review, </a:t>
          </a:r>
          <a:r>
            <a:rPr lang="en-ID" dirty="0" err="1" smtClean="0"/>
            <a:t>dst</a:t>
          </a:r>
          <a:r>
            <a:rPr lang="en-ID" dirty="0" smtClean="0"/>
            <a:t>)) </a:t>
          </a:r>
          <a:r>
            <a:rPr lang="en-ID" dirty="0" err="1" smtClean="0"/>
            <a:t>seperti</a:t>
          </a:r>
          <a:r>
            <a:rPr lang="en-ID" dirty="0" smtClean="0"/>
            <a:t> </a:t>
          </a:r>
          <a:r>
            <a:rPr lang="en-ID" dirty="0" err="1" smtClean="0"/>
            <a:t>ada</a:t>
          </a:r>
          <a:r>
            <a:rPr lang="en-ID" dirty="0" smtClean="0"/>
            <a:t> </a:t>
          </a:r>
          <a:r>
            <a:rPr lang="en-ID" dirty="0" err="1" smtClean="0"/>
            <a:t>frasa</a:t>
          </a:r>
          <a:r>
            <a:rPr lang="en-ID" dirty="0" smtClean="0"/>
            <a:t> “all right reserved” yang </a:t>
          </a:r>
          <a:r>
            <a:rPr lang="en-ID" dirty="0" err="1" smtClean="0"/>
            <a:t>sejatinya</a:t>
          </a:r>
          <a:r>
            <a:rPr lang="en-ID" dirty="0" smtClean="0"/>
            <a:t> </a:t>
          </a:r>
          <a:r>
            <a:rPr lang="en-ID" dirty="0" err="1" smtClean="0"/>
            <a:t>tidak</a:t>
          </a:r>
          <a:r>
            <a:rPr lang="en-ID" dirty="0" smtClean="0"/>
            <a:t> </a:t>
          </a:r>
          <a:r>
            <a:rPr lang="en-ID" dirty="0" err="1" smtClean="0"/>
            <a:t>diperkenankan</a:t>
          </a:r>
          <a:r>
            <a:rPr lang="en-ID" dirty="0" smtClean="0"/>
            <a:t> </a:t>
          </a:r>
          <a:r>
            <a:rPr lang="en-ID" dirty="0" err="1" smtClean="0"/>
            <a:t>dan</a:t>
          </a:r>
          <a:r>
            <a:rPr lang="en-ID" dirty="0" smtClean="0"/>
            <a:t> </a:t>
          </a:r>
          <a:r>
            <a:rPr lang="en-ID" dirty="0" err="1" smtClean="0"/>
            <a:t>prinsip</a:t>
          </a:r>
          <a:r>
            <a:rPr lang="en-ID" dirty="0" smtClean="0"/>
            <a:t> open access.</a:t>
          </a:r>
          <a:endParaRPr lang="en-US" dirty="0"/>
        </a:p>
      </dgm:t>
    </dgm:pt>
    <dgm:pt modelId="{4911D312-2898-4EB8-817C-A0046FDFD101}" type="parTrans" cxnId="{3B112F13-64BB-459D-AE91-730E5C3FB8CF}">
      <dgm:prSet/>
      <dgm:spPr/>
      <dgm:t>
        <a:bodyPr/>
        <a:lstStyle/>
        <a:p>
          <a:endParaRPr lang="en-US"/>
        </a:p>
      </dgm:t>
    </dgm:pt>
    <dgm:pt modelId="{14B3E370-2FA2-4DCF-8C32-D6CCAA20D8A9}" type="sibTrans" cxnId="{3B112F13-64BB-459D-AE91-730E5C3FB8CF}">
      <dgm:prSet/>
      <dgm:spPr/>
      <dgm:t>
        <a:bodyPr/>
        <a:lstStyle/>
        <a:p>
          <a:endParaRPr lang="en-US"/>
        </a:p>
      </dgm:t>
    </dgm:pt>
    <dgm:pt modelId="{58D00DF9-E3BA-46D8-9BE2-67530E3D08A4}">
      <dgm:prSet phldrT="[Text]"/>
      <dgm:spPr/>
      <dgm:t>
        <a:bodyPr/>
        <a:lstStyle/>
        <a:p>
          <a:r>
            <a:rPr lang="en-ID" dirty="0" err="1" smtClean="0"/>
            <a:t>Tidak</a:t>
          </a:r>
          <a:r>
            <a:rPr lang="en-ID" dirty="0" smtClean="0"/>
            <a:t> </a:t>
          </a:r>
          <a:r>
            <a:rPr lang="en-ID" dirty="0" err="1" smtClean="0"/>
            <a:t>sesuai</a:t>
          </a:r>
          <a:r>
            <a:rPr lang="en-ID" dirty="0" smtClean="0"/>
            <a:t> </a:t>
          </a:r>
          <a:r>
            <a:rPr lang="en-ID" dirty="0" err="1" smtClean="0"/>
            <a:t>antara</a:t>
          </a:r>
          <a:r>
            <a:rPr lang="en-ID" dirty="0" smtClean="0"/>
            <a:t> </a:t>
          </a:r>
          <a:r>
            <a:rPr lang="en-ID" dirty="0" err="1" smtClean="0"/>
            <a:t>kebijakan</a:t>
          </a:r>
          <a:r>
            <a:rPr lang="en-ID" dirty="0" smtClean="0"/>
            <a:t> </a:t>
          </a:r>
          <a:r>
            <a:rPr lang="en-ID" dirty="0" err="1" smtClean="0"/>
            <a:t>dengan</a:t>
          </a:r>
          <a:r>
            <a:rPr lang="en-ID" dirty="0" smtClean="0"/>
            <a:t> </a:t>
          </a:r>
          <a:r>
            <a:rPr lang="en-ID" dirty="0" err="1" smtClean="0"/>
            <a:t>pelaksanaannya</a:t>
          </a:r>
          <a:r>
            <a:rPr lang="en-ID" dirty="0" smtClean="0"/>
            <a:t>. (Ex. Bahasa </a:t>
          </a:r>
          <a:r>
            <a:rPr lang="en-ID" dirty="0" err="1" smtClean="0"/>
            <a:t>artikel</a:t>
          </a:r>
          <a:r>
            <a:rPr lang="en-ID" dirty="0" smtClean="0"/>
            <a:t> yang </a:t>
          </a:r>
          <a:r>
            <a:rPr lang="en-ID" dirty="0" err="1" smtClean="0"/>
            <a:t>diterima</a:t>
          </a:r>
          <a:r>
            <a:rPr lang="en-ID" dirty="0" smtClean="0"/>
            <a:t>, scope, </a:t>
          </a:r>
          <a:r>
            <a:rPr lang="en-ID" dirty="0" err="1" smtClean="0"/>
            <a:t>dst</a:t>
          </a:r>
          <a:r>
            <a:rPr lang="en-ID" dirty="0" smtClean="0"/>
            <a:t>)</a:t>
          </a:r>
          <a:endParaRPr lang="en-US" dirty="0"/>
        </a:p>
      </dgm:t>
    </dgm:pt>
    <dgm:pt modelId="{213642D4-9B78-466B-86F0-9603CF991C78}" type="parTrans" cxnId="{1F9F9B61-9A36-4DF0-8582-3B17C22538A4}">
      <dgm:prSet/>
      <dgm:spPr/>
    </dgm:pt>
    <dgm:pt modelId="{E8D27C7C-1FEB-43D0-BB36-3944D6C9B7EA}" type="sibTrans" cxnId="{1F9F9B61-9A36-4DF0-8582-3B17C22538A4}">
      <dgm:prSet/>
      <dgm:spPr/>
    </dgm:pt>
    <dgm:pt modelId="{7E3C3650-2217-4BDF-8C8E-ACF14D713D95}" type="pres">
      <dgm:prSet presAssocID="{65FC9369-F8E5-40E9-9348-E3DB4D9722F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D99AD39-A904-43D5-8909-6E95DA117319}" type="pres">
      <dgm:prSet presAssocID="{26BBDF49-C9FC-4580-BC11-A9928524DDA1}" presName="linNode" presStyleCnt="0"/>
      <dgm:spPr/>
    </dgm:pt>
    <dgm:pt modelId="{24CEA5B0-8D3D-49F2-9AE0-C7AA6CFCF841}" type="pres">
      <dgm:prSet presAssocID="{26BBDF49-C9FC-4580-BC11-A9928524DDA1}" presName="parTx" presStyleLbl="revTx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770A99-6E3D-44F8-85A1-383F2E059D4E}" type="pres">
      <dgm:prSet presAssocID="{26BBDF49-C9FC-4580-BC11-A9928524DDA1}" presName="bracket" presStyleLbl="parChTrans1D1" presStyleIdx="0" presStyleCnt="3"/>
      <dgm:spPr/>
    </dgm:pt>
    <dgm:pt modelId="{CE31E7F0-7F8E-447E-993A-849A9847C258}" type="pres">
      <dgm:prSet presAssocID="{26BBDF49-C9FC-4580-BC11-A9928524DDA1}" presName="spH" presStyleCnt="0"/>
      <dgm:spPr/>
    </dgm:pt>
    <dgm:pt modelId="{B045D5A5-7D50-46E6-9315-F1E935D340D7}" type="pres">
      <dgm:prSet presAssocID="{26BBDF49-C9FC-4580-BC11-A9928524DDA1}" presName="des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4BE831-D155-497C-8492-51648B0E70A5}" type="pres">
      <dgm:prSet presAssocID="{D8C1EDA1-0C57-47A2-85AA-35145C89D321}" presName="spV" presStyleCnt="0"/>
      <dgm:spPr/>
    </dgm:pt>
    <dgm:pt modelId="{A6882B1C-E32D-41E7-98EE-44EC8A4A5CBF}" type="pres">
      <dgm:prSet presAssocID="{8E97FC9F-E79E-49A5-A6B0-7FE79E9764BC}" presName="linNode" presStyleCnt="0"/>
      <dgm:spPr/>
    </dgm:pt>
    <dgm:pt modelId="{10C91D6A-6E43-45E4-8340-57970D8377B4}" type="pres">
      <dgm:prSet presAssocID="{8E97FC9F-E79E-49A5-A6B0-7FE79E9764BC}" presName="parTx" presStyleLbl="revTx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13E1B3-F7D8-42BA-B369-86670B751CC0}" type="pres">
      <dgm:prSet presAssocID="{8E97FC9F-E79E-49A5-A6B0-7FE79E9764BC}" presName="bracket" presStyleLbl="parChTrans1D1" presStyleIdx="1" presStyleCnt="3"/>
      <dgm:spPr/>
    </dgm:pt>
    <dgm:pt modelId="{727C10FA-079C-430E-94BD-FB542FD1F892}" type="pres">
      <dgm:prSet presAssocID="{8E97FC9F-E79E-49A5-A6B0-7FE79E9764BC}" presName="spH" presStyleCnt="0"/>
      <dgm:spPr/>
    </dgm:pt>
    <dgm:pt modelId="{952C8D47-F11A-43AC-A32C-C3A7AA3C28C5}" type="pres">
      <dgm:prSet presAssocID="{8E97FC9F-E79E-49A5-A6B0-7FE79E9764BC}" presName="des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397EFF-F1C1-4BEE-B79B-10BB276B3FAE}" type="pres">
      <dgm:prSet presAssocID="{D4E92722-1ABC-49CB-98FE-26E279DAEDA8}" presName="spV" presStyleCnt="0"/>
      <dgm:spPr/>
    </dgm:pt>
    <dgm:pt modelId="{44F843FD-E6B7-44CC-BF27-F06F900C2F64}" type="pres">
      <dgm:prSet presAssocID="{FD57C2EC-B82E-4790-BBF8-6F2FC36552AE}" presName="linNode" presStyleCnt="0"/>
      <dgm:spPr/>
    </dgm:pt>
    <dgm:pt modelId="{B2948730-BD7A-49DF-9A68-52BAC8B50D49}" type="pres">
      <dgm:prSet presAssocID="{FD57C2EC-B82E-4790-BBF8-6F2FC36552AE}" presName="parTx" presStyleLbl="revTx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9B480B-7F54-407A-8210-4DDEE50D0018}" type="pres">
      <dgm:prSet presAssocID="{FD57C2EC-B82E-4790-BBF8-6F2FC36552AE}" presName="bracket" presStyleLbl="parChTrans1D1" presStyleIdx="2" presStyleCnt="3"/>
      <dgm:spPr/>
    </dgm:pt>
    <dgm:pt modelId="{3E00E832-42C7-41B2-B007-3509952AE779}" type="pres">
      <dgm:prSet presAssocID="{FD57C2EC-B82E-4790-BBF8-6F2FC36552AE}" presName="spH" presStyleCnt="0"/>
      <dgm:spPr/>
    </dgm:pt>
    <dgm:pt modelId="{553D4FFA-EA7F-4471-A482-241270E05993}" type="pres">
      <dgm:prSet presAssocID="{FD57C2EC-B82E-4790-BBF8-6F2FC36552AE}" presName="desTx" presStyleLbl="node1" presStyleIdx="2" presStyleCnt="3" custLinFactNeighborX="53580" custLinFactNeighborY="-70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DB9335-58A4-4BE3-993E-6C89A842AB5C}" srcId="{26BBDF49-C9FC-4580-BC11-A9928524DDA1}" destId="{D6FECB91-F591-4D28-B528-02B201B4D364}" srcOrd="0" destOrd="0" parTransId="{5682FE30-3224-4912-822B-C8FFD37F4F30}" sibTransId="{11F8BD7F-C369-4218-B231-162DCA11551C}"/>
    <dgm:cxn modelId="{E127422E-CDE8-43F8-9831-9FE12881A14F}" type="presOf" srcId="{58D00DF9-E3BA-46D8-9BE2-67530E3D08A4}" destId="{553D4FFA-EA7F-4471-A482-241270E05993}" srcOrd="0" destOrd="2" presId="urn:diagrams.loki3.com/BracketList"/>
    <dgm:cxn modelId="{64BC3A5E-B834-4819-8A31-3A8A9C7BFAB0}" type="presOf" srcId="{26BBDF49-C9FC-4580-BC11-A9928524DDA1}" destId="{24CEA5B0-8D3D-49F2-9AE0-C7AA6CFCF841}" srcOrd="0" destOrd="0" presId="urn:diagrams.loki3.com/BracketList"/>
    <dgm:cxn modelId="{CC03600D-A639-480A-B9E3-9210C8462E0C}" srcId="{FD57C2EC-B82E-4790-BBF8-6F2FC36552AE}" destId="{2CEEC491-2FE4-4F8E-84AA-3FD9F75CA1EF}" srcOrd="0" destOrd="0" parTransId="{ED02555E-B802-49F0-9C1C-7936A033578C}" sibTransId="{AD416942-0F71-42F8-AD16-236826F337B5}"/>
    <dgm:cxn modelId="{94CE7465-CD7D-4AC4-95D4-6FF439EC3A21}" type="presOf" srcId="{F813A936-A5BC-42D9-B1F3-A476ADADA123}" destId="{B045D5A5-7D50-46E6-9315-F1E935D340D7}" srcOrd="0" destOrd="1" presId="urn:diagrams.loki3.com/BracketList"/>
    <dgm:cxn modelId="{1F9F9B61-9A36-4DF0-8582-3B17C22538A4}" srcId="{FD57C2EC-B82E-4790-BBF8-6F2FC36552AE}" destId="{58D00DF9-E3BA-46D8-9BE2-67530E3D08A4}" srcOrd="2" destOrd="0" parTransId="{213642D4-9B78-466B-86F0-9603CF991C78}" sibTransId="{E8D27C7C-1FEB-43D0-BB36-3944D6C9B7EA}"/>
    <dgm:cxn modelId="{CFCF86EB-90FC-4910-A2A5-833B988B2B4C}" srcId="{65FC9369-F8E5-40E9-9348-E3DB4D9722F4}" destId="{26BBDF49-C9FC-4580-BC11-A9928524DDA1}" srcOrd="0" destOrd="0" parTransId="{7719C317-E658-4AFE-848B-81C76ED0EA74}" sibTransId="{D8C1EDA1-0C57-47A2-85AA-35145C89D321}"/>
    <dgm:cxn modelId="{79D31C75-C4B1-4A75-B00B-1BD0014B2299}" type="presOf" srcId="{8E97FC9F-E79E-49A5-A6B0-7FE79E9764BC}" destId="{10C91D6A-6E43-45E4-8340-57970D8377B4}" srcOrd="0" destOrd="0" presId="urn:diagrams.loki3.com/BracketList"/>
    <dgm:cxn modelId="{09DC3604-B941-4603-8FB0-B9C2A04AB0E1}" type="presOf" srcId="{402C5B3A-08E4-43E6-B5AE-30DE72546141}" destId="{B045D5A5-7D50-46E6-9315-F1E935D340D7}" srcOrd="0" destOrd="2" presId="urn:diagrams.loki3.com/BracketList"/>
    <dgm:cxn modelId="{E786514B-50E2-4DEA-A758-C76BAB680DFC}" srcId="{26BBDF49-C9FC-4580-BC11-A9928524DDA1}" destId="{F813A936-A5BC-42D9-B1F3-A476ADADA123}" srcOrd="1" destOrd="0" parTransId="{32EF7E25-2242-4345-B566-0E62BE801BBF}" sibTransId="{E4598D6E-F972-499B-98AA-CDB26989FF50}"/>
    <dgm:cxn modelId="{E5F49FC9-5B4F-4FD0-A902-6DFB14661CD8}" type="presOf" srcId="{39532269-26BD-46C6-89FA-95133666D43F}" destId="{952C8D47-F11A-43AC-A32C-C3A7AA3C28C5}" srcOrd="0" destOrd="0" presId="urn:diagrams.loki3.com/BracketList"/>
    <dgm:cxn modelId="{B9C418B6-B524-42F6-B2C3-EC137EFC2ABC}" type="presOf" srcId="{65FC9369-F8E5-40E9-9348-E3DB4D9722F4}" destId="{7E3C3650-2217-4BDF-8C8E-ACF14D713D95}" srcOrd="0" destOrd="0" presId="urn:diagrams.loki3.com/BracketList"/>
    <dgm:cxn modelId="{50A4541D-F549-4B5C-8897-7AEA919AB2C2}" srcId="{8E97FC9F-E79E-49A5-A6B0-7FE79E9764BC}" destId="{34A9C2C8-5E1D-4E03-896B-D42CDD96961C}" srcOrd="2" destOrd="0" parTransId="{6DA216BB-A8B2-4DC6-9BFA-958E2B67F889}" sibTransId="{56C78A9B-659A-4F41-91ED-AACDF0A84961}"/>
    <dgm:cxn modelId="{8AD7E6F7-C258-4EFF-8F87-4294AA82906C}" type="presOf" srcId="{D6FECB91-F591-4D28-B528-02B201B4D364}" destId="{B045D5A5-7D50-46E6-9315-F1E935D340D7}" srcOrd="0" destOrd="0" presId="urn:diagrams.loki3.com/BracketList"/>
    <dgm:cxn modelId="{9D0BEC47-680D-40A6-9875-9048E543A6B0}" srcId="{8E97FC9F-E79E-49A5-A6B0-7FE79E9764BC}" destId="{39532269-26BD-46C6-89FA-95133666D43F}" srcOrd="0" destOrd="0" parTransId="{3A683253-BD4E-4B06-B6CC-63563A60CE6F}" sibTransId="{9CD263A1-ABA9-47F2-8B05-CF232883BABB}"/>
    <dgm:cxn modelId="{3B112F13-64BB-459D-AE91-730E5C3FB8CF}" srcId="{FD57C2EC-B82E-4790-BBF8-6F2FC36552AE}" destId="{B1EA91B7-7E24-4358-8BED-03C58A749617}" srcOrd="1" destOrd="0" parTransId="{4911D312-2898-4EB8-817C-A0046FDFD101}" sibTransId="{14B3E370-2FA2-4DCF-8C32-D6CCAA20D8A9}"/>
    <dgm:cxn modelId="{8F0E553C-BF92-4E25-AF0F-0994D294BE71}" srcId="{8E97FC9F-E79E-49A5-A6B0-7FE79E9764BC}" destId="{FDA06A43-AFDB-44EE-9548-D1231B414E2C}" srcOrd="1" destOrd="0" parTransId="{8B6DDCF7-19E5-4088-9881-739E2E200679}" sibTransId="{67D9EB4B-3C12-48B5-9871-10C8B2E0186F}"/>
    <dgm:cxn modelId="{0177DB14-FBC7-48F1-96C7-0ADEE703EB29}" type="presOf" srcId="{FDA06A43-AFDB-44EE-9548-D1231B414E2C}" destId="{952C8D47-F11A-43AC-A32C-C3A7AA3C28C5}" srcOrd="0" destOrd="1" presId="urn:diagrams.loki3.com/BracketList"/>
    <dgm:cxn modelId="{09A1500C-78B0-4387-A832-35993B94CECC}" type="presOf" srcId="{2CEEC491-2FE4-4F8E-84AA-3FD9F75CA1EF}" destId="{553D4FFA-EA7F-4471-A482-241270E05993}" srcOrd="0" destOrd="0" presId="urn:diagrams.loki3.com/BracketList"/>
    <dgm:cxn modelId="{0A6E162E-B1C2-4111-B02C-C2DEAC4E4CBE}" type="presOf" srcId="{FD57C2EC-B82E-4790-BBF8-6F2FC36552AE}" destId="{B2948730-BD7A-49DF-9A68-52BAC8B50D49}" srcOrd="0" destOrd="0" presId="urn:diagrams.loki3.com/BracketList"/>
    <dgm:cxn modelId="{D8AC1F63-F29E-4C8B-8F75-4F3BF315698B}" srcId="{65FC9369-F8E5-40E9-9348-E3DB4D9722F4}" destId="{8E97FC9F-E79E-49A5-A6B0-7FE79E9764BC}" srcOrd="1" destOrd="0" parTransId="{86E6CF47-6C51-441F-B17F-DD5A165DAA59}" sibTransId="{D4E92722-1ABC-49CB-98FE-26E279DAEDA8}"/>
    <dgm:cxn modelId="{567C9B6D-F84D-4AC4-957F-BAF2A14B6E06}" type="presOf" srcId="{34A9C2C8-5E1D-4E03-896B-D42CDD96961C}" destId="{952C8D47-F11A-43AC-A32C-C3A7AA3C28C5}" srcOrd="0" destOrd="2" presId="urn:diagrams.loki3.com/BracketList"/>
    <dgm:cxn modelId="{98F717AA-6F61-46BB-A9EB-5C18F17A9BE5}" type="presOf" srcId="{B1EA91B7-7E24-4358-8BED-03C58A749617}" destId="{553D4FFA-EA7F-4471-A482-241270E05993}" srcOrd="0" destOrd="1" presId="urn:diagrams.loki3.com/BracketList"/>
    <dgm:cxn modelId="{606F8C92-EB38-4216-8A85-0BA32345B7B9}" srcId="{65FC9369-F8E5-40E9-9348-E3DB4D9722F4}" destId="{FD57C2EC-B82E-4790-BBF8-6F2FC36552AE}" srcOrd="2" destOrd="0" parTransId="{BBF895FE-B709-47FB-AB1D-618A37ED3DE5}" sibTransId="{AA29EC95-7FA0-486E-89A1-95C382A160B0}"/>
    <dgm:cxn modelId="{F1EC4FE8-24FA-4F77-AE71-4DC8CBE7318B}" srcId="{26BBDF49-C9FC-4580-BC11-A9928524DDA1}" destId="{402C5B3A-08E4-43E6-B5AE-30DE72546141}" srcOrd="2" destOrd="0" parTransId="{2143D3E5-9CB2-4A31-A173-677A665B4D42}" sibTransId="{E2E78A3F-7E1F-4625-A917-EE66A3CA3572}"/>
    <dgm:cxn modelId="{1746A5F5-842D-4585-BE63-01369C89FE2F}" type="presParOf" srcId="{7E3C3650-2217-4BDF-8C8E-ACF14D713D95}" destId="{2D99AD39-A904-43D5-8909-6E95DA117319}" srcOrd="0" destOrd="0" presId="urn:diagrams.loki3.com/BracketList"/>
    <dgm:cxn modelId="{CF4D3ABE-113E-4C8A-B4CE-5876F252F45A}" type="presParOf" srcId="{2D99AD39-A904-43D5-8909-6E95DA117319}" destId="{24CEA5B0-8D3D-49F2-9AE0-C7AA6CFCF841}" srcOrd="0" destOrd="0" presId="urn:diagrams.loki3.com/BracketList"/>
    <dgm:cxn modelId="{CAC6530E-AAB4-412A-99D2-E2A86A72B722}" type="presParOf" srcId="{2D99AD39-A904-43D5-8909-6E95DA117319}" destId="{81770A99-6E3D-44F8-85A1-383F2E059D4E}" srcOrd="1" destOrd="0" presId="urn:diagrams.loki3.com/BracketList"/>
    <dgm:cxn modelId="{65F18A22-36EB-4D81-8019-2A802EB09632}" type="presParOf" srcId="{2D99AD39-A904-43D5-8909-6E95DA117319}" destId="{CE31E7F0-7F8E-447E-993A-849A9847C258}" srcOrd="2" destOrd="0" presId="urn:diagrams.loki3.com/BracketList"/>
    <dgm:cxn modelId="{CA637D08-F4E8-41E6-9A19-6366FEC991BC}" type="presParOf" srcId="{2D99AD39-A904-43D5-8909-6E95DA117319}" destId="{B045D5A5-7D50-46E6-9315-F1E935D340D7}" srcOrd="3" destOrd="0" presId="urn:diagrams.loki3.com/BracketList"/>
    <dgm:cxn modelId="{D97F8948-952E-41D5-9E4B-B0045D02266B}" type="presParOf" srcId="{7E3C3650-2217-4BDF-8C8E-ACF14D713D95}" destId="{5F4BE831-D155-497C-8492-51648B0E70A5}" srcOrd="1" destOrd="0" presId="urn:diagrams.loki3.com/BracketList"/>
    <dgm:cxn modelId="{72118809-CAFA-400B-9147-32DB96C46704}" type="presParOf" srcId="{7E3C3650-2217-4BDF-8C8E-ACF14D713D95}" destId="{A6882B1C-E32D-41E7-98EE-44EC8A4A5CBF}" srcOrd="2" destOrd="0" presId="urn:diagrams.loki3.com/BracketList"/>
    <dgm:cxn modelId="{E6B317BA-5602-4255-8548-310F6B353CA0}" type="presParOf" srcId="{A6882B1C-E32D-41E7-98EE-44EC8A4A5CBF}" destId="{10C91D6A-6E43-45E4-8340-57970D8377B4}" srcOrd="0" destOrd="0" presId="urn:diagrams.loki3.com/BracketList"/>
    <dgm:cxn modelId="{4592663A-E869-464B-9A24-3ED5F7115619}" type="presParOf" srcId="{A6882B1C-E32D-41E7-98EE-44EC8A4A5CBF}" destId="{7613E1B3-F7D8-42BA-B369-86670B751CC0}" srcOrd="1" destOrd="0" presId="urn:diagrams.loki3.com/BracketList"/>
    <dgm:cxn modelId="{FA8D66EE-1ACC-418F-8E3D-8A27D2500E87}" type="presParOf" srcId="{A6882B1C-E32D-41E7-98EE-44EC8A4A5CBF}" destId="{727C10FA-079C-430E-94BD-FB542FD1F892}" srcOrd="2" destOrd="0" presId="urn:diagrams.loki3.com/BracketList"/>
    <dgm:cxn modelId="{AF132947-7554-4E04-AD5E-8ED782E3D08D}" type="presParOf" srcId="{A6882B1C-E32D-41E7-98EE-44EC8A4A5CBF}" destId="{952C8D47-F11A-43AC-A32C-C3A7AA3C28C5}" srcOrd="3" destOrd="0" presId="urn:diagrams.loki3.com/BracketList"/>
    <dgm:cxn modelId="{C5D6AA1F-992C-414B-BEB6-D792C81C6941}" type="presParOf" srcId="{7E3C3650-2217-4BDF-8C8E-ACF14D713D95}" destId="{A4397EFF-F1C1-4BEE-B79B-10BB276B3FAE}" srcOrd="3" destOrd="0" presId="urn:diagrams.loki3.com/BracketList"/>
    <dgm:cxn modelId="{935B8B44-326D-47C2-8AD3-51BA396C0BA9}" type="presParOf" srcId="{7E3C3650-2217-4BDF-8C8E-ACF14D713D95}" destId="{44F843FD-E6B7-44CC-BF27-F06F900C2F64}" srcOrd="4" destOrd="0" presId="urn:diagrams.loki3.com/BracketList"/>
    <dgm:cxn modelId="{A4427FA4-1CE9-48C5-88A1-D59899C4C750}" type="presParOf" srcId="{44F843FD-E6B7-44CC-BF27-F06F900C2F64}" destId="{B2948730-BD7A-49DF-9A68-52BAC8B50D49}" srcOrd="0" destOrd="0" presId="urn:diagrams.loki3.com/BracketList"/>
    <dgm:cxn modelId="{0464F7DB-0338-40FD-BBE6-0D9A6D993E43}" type="presParOf" srcId="{44F843FD-E6B7-44CC-BF27-F06F900C2F64}" destId="{379B480B-7F54-407A-8210-4DDEE50D0018}" srcOrd="1" destOrd="0" presId="urn:diagrams.loki3.com/BracketList"/>
    <dgm:cxn modelId="{2E468AE3-7A9A-4305-A261-F406C27DB304}" type="presParOf" srcId="{44F843FD-E6B7-44CC-BF27-F06F900C2F64}" destId="{3E00E832-42C7-41B2-B007-3509952AE779}" srcOrd="2" destOrd="0" presId="urn:diagrams.loki3.com/BracketList"/>
    <dgm:cxn modelId="{B823EA14-E171-459C-9773-FF249C6E02A2}" type="presParOf" srcId="{44F843FD-E6B7-44CC-BF27-F06F900C2F64}" destId="{553D4FFA-EA7F-4471-A482-241270E05993}" srcOrd="3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C8906720-754B-4B34-983E-C1E3104A0335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7084EE1-A1DE-42C5-9A66-B704485D93E5}">
      <dgm:prSet phldrT="[Text]"/>
      <dgm:spPr/>
      <dgm:t>
        <a:bodyPr/>
        <a:lstStyle/>
        <a:p>
          <a:r>
            <a:rPr lang="en-ID" dirty="0" smtClean="0"/>
            <a:t>Green Tick</a:t>
          </a:r>
          <a:endParaRPr lang="en-US" dirty="0"/>
        </a:p>
      </dgm:t>
    </dgm:pt>
    <dgm:pt modelId="{F0625DD5-C84E-41DD-BA64-4F1C6F8E24F2}" type="parTrans" cxnId="{84A1ABCC-77A8-4B3E-AE31-1D6CB8E86118}">
      <dgm:prSet/>
      <dgm:spPr/>
      <dgm:t>
        <a:bodyPr/>
        <a:lstStyle/>
        <a:p>
          <a:endParaRPr lang="en-US"/>
        </a:p>
      </dgm:t>
    </dgm:pt>
    <dgm:pt modelId="{372A9D13-DC67-49A0-A52B-C6AAE198242E}" type="sibTrans" cxnId="{84A1ABCC-77A8-4B3E-AE31-1D6CB8E86118}">
      <dgm:prSet/>
      <dgm:spPr/>
      <dgm:t>
        <a:bodyPr/>
        <a:lstStyle/>
        <a:p>
          <a:endParaRPr lang="en-US"/>
        </a:p>
      </dgm:t>
    </dgm:pt>
    <dgm:pt modelId="{9065F1C9-644D-4123-9CA8-8AF1C881FCE8}">
      <dgm:prSet phldrT="[Text]"/>
      <dgm:spPr/>
      <dgm:t>
        <a:bodyPr/>
        <a:lstStyle/>
        <a:p>
          <a:r>
            <a:rPr lang="en-ID" dirty="0" err="1" smtClean="0"/>
            <a:t>Memenuhi</a:t>
          </a:r>
          <a:r>
            <a:rPr lang="en-ID" dirty="0" smtClean="0"/>
            <a:t> Basic Requirement</a:t>
          </a:r>
          <a:endParaRPr lang="en-US" dirty="0"/>
        </a:p>
      </dgm:t>
    </dgm:pt>
    <dgm:pt modelId="{BCA635CC-F3BA-4CC0-9114-EBB394F1A333}" type="parTrans" cxnId="{14A60E23-F7B4-4C9A-832F-1A25BFB6BB9B}">
      <dgm:prSet/>
      <dgm:spPr/>
      <dgm:t>
        <a:bodyPr/>
        <a:lstStyle/>
        <a:p>
          <a:endParaRPr lang="en-US"/>
        </a:p>
      </dgm:t>
    </dgm:pt>
    <dgm:pt modelId="{AA92865D-6353-423D-99B2-FF4F8BBB53F4}" type="sibTrans" cxnId="{14A60E23-F7B4-4C9A-832F-1A25BFB6BB9B}">
      <dgm:prSet/>
      <dgm:spPr/>
      <dgm:t>
        <a:bodyPr/>
        <a:lstStyle/>
        <a:p>
          <a:endParaRPr lang="en-US"/>
        </a:p>
      </dgm:t>
    </dgm:pt>
    <dgm:pt modelId="{CB1B010C-C657-4E4D-B20B-5FF18D681406}">
      <dgm:prSet phldrT="[Text]"/>
      <dgm:spPr/>
      <dgm:t>
        <a:bodyPr/>
        <a:lstStyle/>
        <a:p>
          <a:r>
            <a:rPr lang="en-ID" dirty="0" smtClean="0"/>
            <a:t>Seal</a:t>
          </a:r>
          <a:endParaRPr lang="en-US" dirty="0"/>
        </a:p>
      </dgm:t>
    </dgm:pt>
    <dgm:pt modelId="{CE673F45-D38B-41D3-B922-2496BACFC719}" type="parTrans" cxnId="{990E2DFD-F045-4461-B1F5-8433129D1BAE}">
      <dgm:prSet/>
      <dgm:spPr/>
      <dgm:t>
        <a:bodyPr/>
        <a:lstStyle/>
        <a:p>
          <a:endParaRPr lang="en-US"/>
        </a:p>
      </dgm:t>
    </dgm:pt>
    <dgm:pt modelId="{E114C01E-12C3-4B20-AA5E-276E1392527A}" type="sibTrans" cxnId="{990E2DFD-F045-4461-B1F5-8433129D1BAE}">
      <dgm:prSet/>
      <dgm:spPr/>
      <dgm:t>
        <a:bodyPr/>
        <a:lstStyle/>
        <a:p>
          <a:endParaRPr lang="en-US"/>
        </a:p>
      </dgm:t>
    </dgm:pt>
    <dgm:pt modelId="{FA3B2819-A9D9-4974-89B4-4758252B9DF0}">
      <dgm:prSet phldrT="[Text]"/>
      <dgm:spPr/>
      <dgm:t>
        <a:bodyPr/>
        <a:lstStyle/>
        <a:p>
          <a:r>
            <a:rPr lang="en-ID" dirty="0" smtClean="0"/>
            <a:t>Ada </a:t>
          </a:r>
          <a:r>
            <a:rPr lang="en-ID" dirty="0" smtClean="0"/>
            <a:t>DOI </a:t>
          </a:r>
          <a:r>
            <a:rPr lang="en-ID" dirty="0" err="1" smtClean="0"/>
            <a:t>atau</a:t>
          </a:r>
          <a:r>
            <a:rPr lang="en-ID" dirty="0" smtClean="0"/>
            <a:t> Handle</a:t>
          </a:r>
          <a:endParaRPr lang="en-US" dirty="0"/>
        </a:p>
      </dgm:t>
    </dgm:pt>
    <dgm:pt modelId="{BB55AA28-4CCF-4907-8A4E-4D4A2D5AE984}" type="parTrans" cxnId="{543AEE24-1975-40EE-9B23-1DAE0574BE5B}">
      <dgm:prSet/>
      <dgm:spPr/>
      <dgm:t>
        <a:bodyPr/>
        <a:lstStyle/>
        <a:p>
          <a:endParaRPr lang="en-US"/>
        </a:p>
      </dgm:t>
    </dgm:pt>
    <dgm:pt modelId="{4B0E96A0-8305-4624-9A95-752ADDD72F50}" type="sibTrans" cxnId="{543AEE24-1975-40EE-9B23-1DAE0574BE5B}">
      <dgm:prSet/>
      <dgm:spPr/>
      <dgm:t>
        <a:bodyPr/>
        <a:lstStyle/>
        <a:p>
          <a:endParaRPr lang="en-US"/>
        </a:p>
      </dgm:t>
    </dgm:pt>
    <dgm:pt modelId="{4857F9E3-4401-4A4C-8AF4-8A5272D4C1C0}">
      <dgm:prSet phldrT="[Text]"/>
      <dgm:spPr/>
      <dgm:t>
        <a:bodyPr/>
        <a:lstStyle/>
        <a:p>
          <a:r>
            <a:rPr lang="en-ID" dirty="0" err="1" smtClean="0"/>
            <a:t>Setujua</a:t>
          </a:r>
          <a:r>
            <a:rPr lang="en-ID" dirty="0" smtClean="0"/>
            <a:t> </a:t>
          </a:r>
          <a:r>
            <a:rPr lang="en-ID" dirty="0" err="1" smtClean="0"/>
            <a:t>unggah</a:t>
          </a:r>
          <a:r>
            <a:rPr lang="en-ID" dirty="0" smtClean="0"/>
            <a:t> article </a:t>
          </a:r>
          <a:r>
            <a:rPr lang="en-ID" dirty="0" smtClean="0"/>
            <a:t>metadata </a:t>
          </a:r>
          <a:r>
            <a:rPr lang="en-ID" dirty="0" err="1" smtClean="0"/>
            <a:t>ke</a:t>
          </a:r>
          <a:r>
            <a:rPr lang="en-ID" dirty="0" smtClean="0"/>
            <a:t> DOAJ </a:t>
          </a:r>
          <a:r>
            <a:rPr lang="en-ID" dirty="0" err="1" smtClean="0"/>
            <a:t>secara</a:t>
          </a:r>
          <a:r>
            <a:rPr lang="en-ID" dirty="0" smtClean="0"/>
            <a:t> </a:t>
          </a:r>
          <a:r>
            <a:rPr lang="en-ID" dirty="0" err="1" smtClean="0"/>
            <a:t>reguler</a:t>
          </a:r>
          <a:endParaRPr lang="en-US" dirty="0"/>
        </a:p>
      </dgm:t>
    </dgm:pt>
    <dgm:pt modelId="{EA77D536-DB95-41DE-9086-7D5694C60531}" type="parTrans" cxnId="{EAF99DCA-1D3D-4382-AB1F-8147972AE59F}">
      <dgm:prSet/>
      <dgm:spPr/>
      <dgm:t>
        <a:bodyPr/>
        <a:lstStyle/>
        <a:p>
          <a:endParaRPr lang="en-US"/>
        </a:p>
      </dgm:t>
    </dgm:pt>
    <dgm:pt modelId="{05911C21-445C-4B24-A42E-D6606995AE33}" type="sibTrans" cxnId="{EAF99DCA-1D3D-4382-AB1F-8147972AE59F}">
      <dgm:prSet/>
      <dgm:spPr/>
      <dgm:t>
        <a:bodyPr/>
        <a:lstStyle/>
        <a:p>
          <a:endParaRPr lang="en-US"/>
        </a:p>
      </dgm:t>
    </dgm:pt>
    <dgm:pt modelId="{82259402-D1B7-4751-8FF4-F7ABFF625A4D}">
      <dgm:prSet phldrT="[Text]"/>
      <dgm:spPr/>
      <dgm:t>
        <a:bodyPr/>
        <a:lstStyle/>
        <a:p>
          <a:r>
            <a:rPr lang="en-ID" dirty="0" smtClean="0"/>
            <a:t>Ada digital </a:t>
          </a:r>
          <a:r>
            <a:rPr lang="en-ID" dirty="0" smtClean="0"/>
            <a:t>archiving (</a:t>
          </a:r>
          <a:r>
            <a:rPr lang="en-ID" dirty="0" err="1" smtClean="0"/>
            <a:t>semua</a:t>
          </a:r>
          <a:r>
            <a:rPr lang="en-ID" dirty="0" smtClean="0"/>
            <a:t> yang di list di </a:t>
          </a:r>
          <a:r>
            <a:rPr lang="en-US" dirty="0" smtClean="0"/>
            <a:t>https://keepers.issn.org/keepers</a:t>
          </a:r>
          <a:endParaRPr lang="en-US" dirty="0"/>
        </a:p>
      </dgm:t>
    </dgm:pt>
    <dgm:pt modelId="{EE44C91F-1773-494C-94A7-AF4557358FE8}" type="parTrans" cxnId="{A606BEBC-63A8-4BFA-991A-FDD0DBB4EFF0}">
      <dgm:prSet/>
      <dgm:spPr/>
      <dgm:t>
        <a:bodyPr/>
        <a:lstStyle/>
        <a:p>
          <a:endParaRPr lang="en-US"/>
        </a:p>
      </dgm:t>
    </dgm:pt>
    <dgm:pt modelId="{DD81B091-E5AE-48AC-8B43-573ED38F9F8F}" type="sibTrans" cxnId="{A606BEBC-63A8-4BFA-991A-FDD0DBB4EFF0}">
      <dgm:prSet/>
      <dgm:spPr/>
      <dgm:t>
        <a:bodyPr/>
        <a:lstStyle/>
        <a:p>
          <a:endParaRPr lang="en-US"/>
        </a:p>
      </dgm:t>
    </dgm:pt>
    <dgm:pt modelId="{1E41B984-0191-4858-BFFC-A1D010A583F0}">
      <dgm:prSet phldrT="[Text]"/>
      <dgm:spPr/>
      <dgm:t>
        <a:bodyPr/>
        <a:lstStyle/>
        <a:p>
          <a:r>
            <a:rPr lang="en-ID" dirty="0" err="1" smtClean="0"/>
            <a:t>Memasang</a:t>
          </a:r>
          <a:r>
            <a:rPr lang="en-ID" dirty="0" smtClean="0"/>
            <a:t> </a:t>
          </a:r>
          <a:r>
            <a:rPr lang="en-ID" dirty="0" err="1" smtClean="0"/>
            <a:t>lisensi</a:t>
          </a:r>
          <a:r>
            <a:rPr lang="en-ID" dirty="0" smtClean="0"/>
            <a:t> di </a:t>
          </a:r>
          <a:r>
            <a:rPr lang="en-ID" dirty="0" err="1" smtClean="0"/>
            <a:t>fulltext</a:t>
          </a:r>
          <a:r>
            <a:rPr lang="en-ID" dirty="0" smtClean="0"/>
            <a:t> </a:t>
          </a:r>
          <a:r>
            <a:rPr lang="en-ID" dirty="0" err="1" smtClean="0"/>
            <a:t>maupun</a:t>
          </a:r>
          <a:r>
            <a:rPr lang="en-ID" dirty="0" smtClean="0"/>
            <a:t> website </a:t>
          </a:r>
          <a:r>
            <a:rPr lang="en-ID" dirty="0" err="1" smtClean="0"/>
            <a:t>artikel</a:t>
          </a:r>
          <a:endParaRPr lang="en-US" dirty="0"/>
        </a:p>
      </dgm:t>
    </dgm:pt>
    <dgm:pt modelId="{1B85DB71-D1DB-4558-BD9B-475A93A78CAC}" type="parTrans" cxnId="{F37D4C01-E417-49E9-B6C9-30A4D608BA05}">
      <dgm:prSet/>
      <dgm:spPr/>
      <dgm:t>
        <a:bodyPr/>
        <a:lstStyle/>
        <a:p>
          <a:endParaRPr lang="en-US"/>
        </a:p>
      </dgm:t>
    </dgm:pt>
    <dgm:pt modelId="{61CC6A51-855A-4380-AD06-BF52381AE5B8}" type="sibTrans" cxnId="{F37D4C01-E417-49E9-B6C9-30A4D608BA05}">
      <dgm:prSet/>
      <dgm:spPr/>
      <dgm:t>
        <a:bodyPr/>
        <a:lstStyle/>
        <a:p>
          <a:endParaRPr lang="en-US"/>
        </a:p>
      </dgm:t>
    </dgm:pt>
    <dgm:pt modelId="{1E55E8AA-0382-4EB7-AAA8-C26E84FCFC4B}">
      <dgm:prSet phldrT="[Text]"/>
      <dgm:spPr/>
      <dgm:t>
        <a:bodyPr/>
        <a:lstStyle/>
        <a:p>
          <a:r>
            <a:rPr lang="en-ID" dirty="0" err="1" smtClean="0"/>
            <a:t>Penulis</a:t>
          </a:r>
          <a:r>
            <a:rPr lang="en-ID" dirty="0" smtClean="0"/>
            <a:t> </a:t>
          </a:r>
          <a:r>
            <a:rPr lang="en-ID" dirty="0" err="1" smtClean="0"/>
            <a:t>memegang</a:t>
          </a:r>
          <a:r>
            <a:rPr lang="en-ID" dirty="0" smtClean="0"/>
            <a:t> </a:t>
          </a:r>
          <a:r>
            <a:rPr lang="en-ID" dirty="0" err="1" smtClean="0"/>
            <a:t>hak</a:t>
          </a:r>
          <a:r>
            <a:rPr lang="en-ID" dirty="0" smtClean="0"/>
            <a:t> </a:t>
          </a:r>
          <a:r>
            <a:rPr lang="en-ID" dirty="0" err="1" smtClean="0"/>
            <a:t>cipta</a:t>
          </a:r>
          <a:r>
            <a:rPr lang="en-ID" dirty="0" smtClean="0"/>
            <a:t> </a:t>
          </a:r>
          <a:r>
            <a:rPr lang="en-ID" dirty="0" err="1" smtClean="0"/>
            <a:t>tanpa</a:t>
          </a:r>
          <a:r>
            <a:rPr lang="en-ID" dirty="0" smtClean="0"/>
            <a:t> </a:t>
          </a:r>
          <a:r>
            <a:rPr lang="en-ID" dirty="0" err="1" smtClean="0"/>
            <a:t>batasan</a:t>
          </a:r>
          <a:endParaRPr lang="en-US" dirty="0"/>
        </a:p>
      </dgm:t>
    </dgm:pt>
    <dgm:pt modelId="{711EEB8C-D60C-4998-8EE7-76B5DFFD1F52}" type="parTrans" cxnId="{BB8D18C2-3B6D-4608-A0D9-6492DF6B3478}">
      <dgm:prSet/>
      <dgm:spPr/>
    </dgm:pt>
    <dgm:pt modelId="{0C72F019-52C5-494E-B951-3949475C9051}" type="sibTrans" cxnId="{BB8D18C2-3B6D-4608-A0D9-6492DF6B3478}">
      <dgm:prSet/>
      <dgm:spPr/>
    </dgm:pt>
    <dgm:pt modelId="{B94A82D8-448C-43EA-8EFF-E4F2866FECA0}">
      <dgm:prSet phldrT="[Text]"/>
      <dgm:spPr/>
      <dgm:t>
        <a:bodyPr/>
        <a:lstStyle/>
        <a:p>
          <a:r>
            <a:rPr lang="en-ID" dirty="0" err="1" smtClean="0"/>
            <a:t>Memasang</a:t>
          </a:r>
          <a:r>
            <a:rPr lang="en-ID" dirty="0" smtClean="0"/>
            <a:t> </a:t>
          </a:r>
          <a:r>
            <a:rPr lang="en-ID" dirty="0" err="1" smtClean="0"/>
            <a:t>lisensi</a:t>
          </a:r>
          <a:r>
            <a:rPr lang="en-ID" dirty="0" smtClean="0"/>
            <a:t> CC BY, CC BY-SA, CC BY-NC, CC-BY-NC-SA</a:t>
          </a:r>
          <a:endParaRPr lang="en-US" dirty="0"/>
        </a:p>
      </dgm:t>
    </dgm:pt>
    <dgm:pt modelId="{5B71BCBD-A808-45F6-9D7B-5AA3BDC97294}" type="parTrans" cxnId="{FDB3129B-3543-4221-BF32-0DC5102210B3}">
      <dgm:prSet/>
      <dgm:spPr/>
    </dgm:pt>
    <dgm:pt modelId="{CCBA11AF-C782-45B6-88CE-2A79044DB0A6}" type="sibTrans" cxnId="{FDB3129B-3543-4221-BF32-0DC5102210B3}">
      <dgm:prSet/>
      <dgm:spPr/>
    </dgm:pt>
    <dgm:pt modelId="{41ADCDFE-24E0-4BE9-A168-D29D8DC11C15}">
      <dgm:prSet phldrT="[Text]"/>
      <dgm:spPr/>
      <dgm:t>
        <a:bodyPr/>
        <a:lstStyle/>
        <a:p>
          <a:r>
            <a:rPr lang="en-US" dirty="0" err="1" smtClean="0"/>
            <a:t>Penulis</a:t>
          </a:r>
          <a:r>
            <a:rPr lang="en-US" dirty="0" smtClean="0"/>
            <a:t> </a:t>
          </a:r>
          <a:r>
            <a:rPr lang="en-US" dirty="0" err="1" smtClean="0"/>
            <a:t>berhak</a:t>
          </a:r>
          <a:r>
            <a:rPr lang="en-US" dirty="0" smtClean="0"/>
            <a:t> </a:t>
          </a:r>
          <a:r>
            <a:rPr lang="en-US" dirty="0" err="1" smtClean="0"/>
            <a:t>unggah</a:t>
          </a:r>
          <a:r>
            <a:rPr lang="en-US" dirty="0" smtClean="0"/>
            <a:t> </a:t>
          </a:r>
          <a:r>
            <a:rPr lang="en-US" dirty="0" err="1" smtClean="0"/>
            <a:t>apapun</a:t>
          </a:r>
          <a:r>
            <a:rPr lang="en-US" dirty="0" smtClean="0"/>
            <a:t> </a:t>
          </a:r>
          <a:r>
            <a:rPr lang="en-US" dirty="0" err="1" smtClean="0"/>
            <a:t>versi</a:t>
          </a:r>
          <a:r>
            <a:rPr lang="en-US" dirty="0" smtClean="0"/>
            <a:t> </a:t>
          </a:r>
          <a:r>
            <a:rPr lang="en-US" dirty="0" err="1" smtClean="0"/>
            <a:t>dari</a:t>
          </a:r>
          <a:r>
            <a:rPr lang="en-US" dirty="0" smtClean="0"/>
            <a:t> </a:t>
          </a:r>
          <a:r>
            <a:rPr lang="en-US" dirty="0" err="1" smtClean="0"/>
            <a:t>artikelnya</a:t>
          </a:r>
          <a:r>
            <a:rPr lang="en-US" dirty="0" smtClean="0"/>
            <a:t> (preprint, Accepted manuscript version, published version) </a:t>
          </a:r>
          <a:r>
            <a:rPr lang="en-US" dirty="0" err="1" smtClean="0"/>
            <a:t>ke</a:t>
          </a:r>
          <a:r>
            <a:rPr lang="en-US" dirty="0" smtClean="0"/>
            <a:t> repository </a:t>
          </a:r>
          <a:r>
            <a:rPr lang="en-US" dirty="0" err="1" smtClean="0"/>
            <a:t>institusi</a:t>
          </a:r>
          <a:r>
            <a:rPr lang="en-US" dirty="0" smtClean="0"/>
            <a:t> </a:t>
          </a:r>
          <a:r>
            <a:rPr lang="en-US" dirty="0" err="1" smtClean="0"/>
            <a:t>atau</a:t>
          </a:r>
          <a:r>
            <a:rPr lang="en-US" dirty="0" smtClean="0"/>
            <a:t> subject repository (</a:t>
          </a:r>
          <a:r>
            <a:rPr lang="en-US" dirty="0" err="1" smtClean="0"/>
            <a:t>arxiv</a:t>
          </a:r>
          <a:r>
            <a:rPr lang="en-US" dirty="0" smtClean="0"/>
            <a:t>, </a:t>
          </a:r>
          <a:r>
            <a:rPr lang="en-US" dirty="0" err="1" smtClean="0"/>
            <a:t>osf</a:t>
          </a:r>
          <a:r>
            <a:rPr lang="en-US" dirty="0" smtClean="0"/>
            <a:t>, </a:t>
          </a:r>
          <a:r>
            <a:rPr lang="en-US" dirty="0" err="1" smtClean="0"/>
            <a:t>zenodo</a:t>
          </a:r>
          <a:r>
            <a:rPr lang="en-US" dirty="0" smtClean="0"/>
            <a:t>, </a:t>
          </a:r>
          <a:r>
            <a:rPr lang="en-US" dirty="0" err="1" smtClean="0"/>
            <a:t>biorxiv</a:t>
          </a:r>
          <a:r>
            <a:rPr lang="en-US" dirty="0" smtClean="0"/>
            <a:t>, </a:t>
          </a:r>
          <a:r>
            <a:rPr lang="en-US" dirty="0" err="1" smtClean="0"/>
            <a:t>datadryad</a:t>
          </a:r>
          <a:r>
            <a:rPr lang="en-US" dirty="0" smtClean="0"/>
            <a:t>, </a:t>
          </a:r>
          <a:r>
            <a:rPr lang="en-US" dirty="0" err="1" smtClean="0"/>
            <a:t>etc</a:t>
          </a:r>
          <a:r>
            <a:rPr lang="en-US" dirty="0" smtClean="0"/>
            <a:t>)</a:t>
          </a:r>
          <a:endParaRPr lang="en-US" dirty="0"/>
        </a:p>
      </dgm:t>
    </dgm:pt>
    <dgm:pt modelId="{781D3E6D-18DD-4A51-95EF-375C32409173}" type="parTrans" cxnId="{DDF23E6C-E891-4388-B94F-22A0AF18BF1C}">
      <dgm:prSet/>
      <dgm:spPr/>
    </dgm:pt>
    <dgm:pt modelId="{C7F3BD40-EE0B-4A83-A64C-AC66834E31C2}" type="sibTrans" cxnId="{DDF23E6C-E891-4388-B94F-22A0AF18BF1C}">
      <dgm:prSet/>
      <dgm:spPr/>
    </dgm:pt>
    <dgm:pt modelId="{D9776A81-7F56-4346-B2D6-A1B6C2451AE8}" type="pres">
      <dgm:prSet presAssocID="{C8906720-754B-4B34-983E-C1E3104A033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063A424-1ED0-4354-BFC2-A4656EB0FAD5}" type="pres">
      <dgm:prSet presAssocID="{C7084EE1-A1DE-42C5-9A66-B704485D93E5}" presName="composite" presStyleCnt="0"/>
      <dgm:spPr/>
    </dgm:pt>
    <dgm:pt modelId="{2AA34774-2B38-42D4-B647-1FA4165F9B57}" type="pres">
      <dgm:prSet presAssocID="{C7084EE1-A1DE-42C5-9A66-B704485D93E5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6D61AE-7F08-4B61-B5D0-23D047E38B48}" type="pres">
      <dgm:prSet presAssocID="{C7084EE1-A1DE-42C5-9A66-B704485D93E5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5A98BD-B253-401E-A740-C068BA2108F9}" type="pres">
      <dgm:prSet presAssocID="{372A9D13-DC67-49A0-A52B-C6AAE198242E}" presName="space" presStyleCnt="0"/>
      <dgm:spPr/>
    </dgm:pt>
    <dgm:pt modelId="{952CEB61-5837-4BB4-BE32-A5F91AC3C743}" type="pres">
      <dgm:prSet presAssocID="{CB1B010C-C657-4E4D-B20B-5FF18D681406}" presName="composite" presStyleCnt="0"/>
      <dgm:spPr/>
    </dgm:pt>
    <dgm:pt modelId="{65B4AA6B-6E6D-48B3-8D4E-00A023D7E2DA}" type="pres">
      <dgm:prSet presAssocID="{CB1B010C-C657-4E4D-B20B-5FF18D681406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1A7D11-30CB-454D-9DB7-1173C957B9A4}" type="pres">
      <dgm:prSet presAssocID="{CB1B010C-C657-4E4D-B20B-5FF18D681406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90E2DFD-F045-4461-B1F5-8433129D1BAE}" srcId="{C8906720-754B-4B34-983E-C1E3104A0335}" destId="{CB1B010C-C657-4E4D-B20B-5FF18D681406}" srcOrd="1" destOrd="0" parTransId="{CE673F45-D38B-41D3-B922-2496BACFC719}" sibTransId="{E114C01E-12C3-4B20-AA5E-276E1392527A}"/>
    <dgm:cxn modelId="{EAF99DCA-1D3D-4382-AB1F-8147972AE59F}" srcId="{CB1B010C-C657-4E4D-B20B-5FF18D681406}" destId="{4857F9E3-4401-4A4C-8AF4-8A5272D4C1C0}" srcOrd="2" destOrd="0" parTransId="{EA77D536-DB95-41DE-9086-7D5694C60531}" sibTransId="{05911C21-445C-4B24-A42E-D6606995AE33}"/>
    <dgm:cxn modelId="{16A1917C-DFFE-43DD-B916-BA7003ED3207}" type="presOf" srcId="{4857F9E3-4401-4A4C-8AF4-8A5272D4C1C0}" destId="{F11A7D11-30CB-454D-9DB7-1173C957B9A4}" srcOrd="0" destOrd="2" presId="urn:microsoft.com/office/officeart/2005/8/layout/hList1"/>
    <dgm:cxn modelId="{A606BEBC-63A8-4BFA-991A-FDD0DBB4EFF0}" srcId="{CB1B010C-C657-4E4D-B20B-5FF18D681406}" destId="{82259402-D1B7-4751-8FF4-F7ABFF625A4D}" srcOrd="0" destOrd="0" parTransId="{EE44C91F-1773-494C-94A7-AF4557358FE8}" sibTransId="{DD81B091-E5AE-48AC-8B43-573ED38F9F8F}"/>
    <dgm:cxn modelId="{84A1ABCC-77A8-4B3E-AE31-1D6CB8E86118}" srcId="{C8906720-754B-4B34-983E-C1E3104A0335}" destId="{C7084EE1-A1DE-42C5-9A66-B704485D93E5}" srcOrd="0" destOrd="0" parTransId="{F0625DD5-C84E-41DD-BA64-4F1C6F8E24F2}" sibTransId="{372A9D13-DC67-49A0-A52B-C6AAE198242E}"/>
    <dgm:cxn modelId="{7523FE40-FE8B-4265-B19E-4EF0916EB9AA}" type="presOf" srcId="{C8906720-754B-4B34-983E-C1E3104A0335}" destId="{D9776A81-7F56-4346-B2D6-A1B6C2451AE8}" srcOrd="0" destOrd="0" presId="urn:microsoft.com/office/officeart/2005/8/layout/hList1"/>
    <dgm:cxn modelId="{E1E6AA81-8113-445C-AA98-176182D74717}" type="presOf" srcId="{C7084EE1-A1DE-42C5-9A66-B704485D93E5}" destId="{2AA34774-2B38-42D4-B647-1FA4165F9B57}" srcOrd="0" destOrd="0" presId="urn:microsoft.com/office/officeart/2005/8/layout/hList1"/>
    <dgm:cxn modelId="{7DF182ED-3936-472B-8FA8-585DFFE56BC5}" type="presOf" srcId="{B94A82D8-448C-43EA-8EFF-E4F2866FECA0}" destId="{F11A7D11-30CB-454D-9DB7-1173C957B9A4}" srcOrd="0" destOrd="4" presId="urn:microsoft.com/office/officeart/2005/8/layout/hList1"/>
    <dgm:cxn modelId="{D14D92E4-C4E8-4CBA-A20F-FCA65540FFA2}" type="presOf" srcId="{FA3B2819-A9D9-4974-89B4-4758252B9DF0}" destId="{F11A7D11-30CB-454D-9DB7-1173C957B9A4}" srcOrd="0" destOrd="1" presId="urn:microsoft.com/office/officeart/2005/8/layout/hList1"/>
    <dgm:cxn modelId="{FDB3129B-3543-4221-BF32-0DC5102210B3}" srcId="{CB1B010C-C657-4E4D-B20B-5FF18D681406}" destId="{B94A82D8-448C-43EA-8EFF-E4F2866FECA0}" srcOrd="4" destOrd="0" parTransId="{5B71BCBD-A808-45F6-9D7B-5AA3BDC97294}" sibTransId="{CCBA11AF-C782-45B6-88CE-2A79044DB0A6}"/>
    <dgm:cxn modelId="{543AEE24-1975-40EE-9B23-1DAE0574BE5B}" srcId="{CB1B010C-C657-4E4D-B20B-5FF18D681406}" destId="{FA3B2819-A9D9-4974-89B4-4758252B9DF0}" srcOrd="1" destOrd="0" parTransId="{BB55AA28-4CCF-4907-8A4E-4D4A2D5AE984}" sibTransId="{4B0E96A0-8305-4624-9A95-752ADDD72F50}"/>
    <dgm:cxn modelId="{DDF23E6C-E891-4388-B94F-22A0AF18BF1C}" srcId="{CB1B010C-C657-4E4D-B20B-5FF18D681406}" destId="{41ADCDFE-24E0-4BE9-A168-D29D8DC11C15}" srcOrd="6" destOrd="0" parTransId="{781D3E6D-18DD-4A51-95EF-375C32409173}" sibTransId="{C7F3BD40-EE0B-4A83-A64C-AC66834E31C2}"/>
    <dgm:cxn modelId="{4E727F95-937B-47C3-9AA3-29CCF0D74DE9}" type="presOf" srcId="{41ADCDFE-24E0-4BE9-A168-D29D8DC11C15}" destId="{F11A7D11-30CB-454D-9DB7-1173C957B9A4}" srcOrd="0" destOrd="6" presId="urn:microsoft.com/office/officeart/2005/8/layout/hList1"/>
    <dgm:cxn modelId="{ADBD6D64-3F51-4090-A2E0-36C3796E9A25}" type="presOf" srcId="{1E55E8AA-0382-4EB7-AAA8-C26E84FCFC4B}" destId="{F11A7D11-30CB-454D-9DB7-1173C957B9A4}" srcOrd="0" destOrd="5" presId="urn:microsoft.com/office/officeart/2005/8/layout/hList1"/>
    <dgm:cxn modelId="{F37D4C01-E417-49E9-B6C9-30A4D608BA05}" srcId="{CB1B010C-C657-4E4D-B20B-5FF18D681406}" destId="{1E41B984-0191-4858-BFFC-A1D010A583F0}" srcOrd="3" destOrd="0" parTransId="{1B85DB71-D1DB-4558-BD9B-475A93A78CAC}" sibTransId="{61CC6A51-855A-4380-AD06-BF52381AE5B8}"/>
    <dgm:cxn modelId="{A3F62222-86B9-423F-92AC-9DB777A4EF21}" type="presOf" srcId="{CB1B010C-C657-4E4D-B20B-5FF18D681406}" destId="{65B4AA6B-6E6D-48B3-8D4E-00A023D7E2DA}" srcOrd="0" destOrd="0" presId="urn:microsoft.com/office/officeart/2005/8/layout/hList1"/>
    <dgm:cxn modelId="{7C12C297-23A4-4967-87F5-79824B71B1E4}" type="presOf" srcId="{82259402-D1B7-4751-8FF4-F7ABFF625A4D}" destId="{F11A7D11-30CB-454D-9DB7-1173C957B9A4}" srcOrd="0" destOrd="0" presId="urn:microsoft.com/office/officeart/2005/8/layout/hList1"/>
    <dgm:cxn modelId="{14A60E23-F7B4-4C9A-832F-1A25BFB6BB9B}" srcId="{C7084EE1-A1DE-42C5-9A66-B704485D93E5}" destId="{9065F1C9-644D-4123-9CA8-8AF1C881FCE8}" srcOrd="0" destOrd="0" parTransId="{BCA635CC-F3BA-4CC0-9114-EBB394F1A333}" sibTransId="{AA92865D-6353-423D-99B2-FF4F8BBB53F4}"/>
    <dgm:cxn modelId="{D1364813-9E62-4EAD-A633-17EE9028B4C3}" type="presOf" srcId="{1E41B984-0191-4858-BFFC-A1D010A583F0}" destId="{F11A7D11-30CB-454D-9DB7-1173C957B9A4}" srcOrd="0" destOrd="3" presId="urn:microsoft.com/office/officeart/2005/8/layout/hList1"/>
    <dgm:cxn modelId="{BB8D18C2-3B6D-4608-A0D9-6492DF6B3478}" srcId="{CB1B010C-C657-4E4D-B20B-5FF18D681406}" destId="{1E55E8AA-0382-4EB7-AAA8-C26E84FCFC4B}" srcOrd="5" destOrd="0" parTransId="{711EEB8C-D60C-4998-8EE7-76B5DFFD1F52}" sibTransId="{0C72F019-52C5-494E-B951-3949475C9051}"/>
    <dgm:cxn modelId="{EA37F49D-AB20-443C-89A8-0E79CF03FB39}" type="presOf" srcId="{9065F1C9-644D-4123-9CA8-8AF1C881FCE8}" destId="{426D61AE-7F08-4B61-B5D0-23D047E38B48}" srcOrd="0" destOrd="0" presId="urn:microsoft.com/office/officeart/2005/8/layout/hList1"/>
    <dgm:cxn modelId="{FB301BCE-990D-424E-882E-2D5BF4969FCD}" type="presParOf" srcId="{D9776A81-7F56-4346-B2D6-A1B6C2451AE8}" destId="{6063A424-1ED0-4354-BFC2-A4656EB0FAD5}" srcOrd="0" destOrd="0" presId="urn:microsoft.com/office/officeart/2005/8/layout/hList1"/>
    <dgm:cxn modelId="{E51C0566-F128-4B19-94AA-DF94B8B5BEB8}" type="presParOf" srcId="{6063A424-1ED0-4354-BFC2-A4656EB0FAD5}" destId="{2AA34774-2B38-42D4-B647-1FA4165F9B57}" srcOrd="0" destOrd="0" presId="urn:microsoft.com/office/officeart/2005/8/layout/hList1"/>
    <dgm:cxn modelId="{03D692AA-0691-4630-8C0A-56F9D3246E43}" type="presParOf" srcId="{6063A424-1ED0-4354-BFC2-A4656EB0FAD5}" destId="{426D61AE-7F08-4B61-B5D0-23D047E38B48}" srcOrd="1" destOrd="0" presId="urn:microsoft.com/office/officeart/2005/8/layout/hList1"/>
    <dgm:cxn modelId="{FF3EB429-B502-48FE-94E2-C866528D74D1}" type="presParOf" srcId="{D9776A81-7F56-4346-B2D6-A1B6C2451AE8}" destId="{005A98BD-B253-401E-A740-C068BA2108F9}" srcOrd="1" destOrd="0" presId="urn:microsoft.com/office/officeart/2005/8/layout/hList1"/>
    <dgm:cxn modelId="{AAF33971-9DFC-4A4F-9098-7340A81F0B3A}" type="presParOf" srcId="{D9776A81-7F56-4346-B2D6-A1B6C2451AE8}" destId="{952CEB61-5837-4BB4-BE32-A5F91AC3C743}" srcOrd="2" destOrd="0" presId="urn:microsoft.com/office/officeart/2005/8/layout/hList1"/>
    <dgm:cxn modelId="{B998B11C-D6B0-48B9-A1EE-D4186143B1B8}" type="presParOf" srcId="{952CEB61-5837-4BB4-BE32-A5F91AC3C743}" destId="{65B4AA6B-6E6D-48B3-8D4E-00A023D7E2DA}" srcOrd="0" destOrd="0" presId="urn:microsoft.com/office/officeart/2005/8/layout/hList1"/>
    <dgm:cxn modelId="{FAEB564B-5FD8-4D27-8348-FADA2D0C83EF}" type="presParOf" srcId="{952CEB61-5837-4BB4-BE32-A5F91AC3C743}" destId="{F11A7D11-30CB-454D-9DB7-1173C957B9A4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2F0CC3-C2AA-47F0-BEBF-6EBD7157CB45}">
      <dsp:nvSpPr>
        <dsp:cNvPr id="0" name=""/>
        <dsp:cNvSpPr/>
      </dsp:nvSpPr>
      <dsp:spPr>
        <a:xfrm>
          <a:off x="1509298" y="862"/>
          <a:ext cx="6701665" cy="40209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6500" kern="1200" dirty="0" err="1" smtClean="0"/>
            <a:t>Informasi</a:t>
          </a:r>
          <a:r>
            <a:rPr lang="en-ID" sz="6500" kern="1200" dirty="0" smtClean="0"/>
            <a:t> </a:t>
          </a:r>
          <a:r>
            <a:rPr lang="en-ID" sz="6500" kern="1200" dirty="0" err="1" smtClean="0"/>
            <a:t>pada</a:t>
          </a:r>
          <a:r>
            <a:rPr lang="en-ID" sz="6500" kern="1200" dirty="0" smtClean="0"/>
            <a:t> web </a:t>
          </a:r>
          <a:r>
            <a:rPr lang="en-ID" sz="6500" kern="1200" dirty="0" err="1" smtClean="0"/>
            <a:t>jurnal</a:t>
          </a:r>
          <a:endParaRPr lang="en-US" sz="6500" kern="1200" dirty="0"/>
        </a:p>
      </dsp:txBody>
      <dsp:txXfrm>
        <a:off x="1509298" y="862"/>
        <a:ext cx="6701665" cy="40209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7C7429-1D07-4A8E-A9A2-ADB2392AC3AE}">
      <dsp:nvSpPr>
        <dsp:cNvPr id="0" name=""/>
        <dsp:cNvSpPr/>
      </dsp:nvSpPr>
      <dsp:spPr>
        <a:xfrm>
          <a:off x="3322" y="212544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1800" kern="1200" dirty="0" smtClean="0"/>
            <a:t>Coverage</a:t>
          </a:r>
          <a:endParaRPr lang="en-US" sz="1800" kern="1200" dirty="0"/>
        </a:p>
      </dsp:txBody>
      <dsp:txXfrm>
        <a:off x="3322" y="212544"/>
        <a:ext cx="1798818" cy="1079290"/>
      </dsp:txXfrm>
    </dsp:sp>
    <dsp:sp modelId="{D8BF7D02-1EA6-4D77-AE82-38CB479E00C9}">
      <dsp:nvSpPr>
        <dsp:cNvPr id="0" name=""/>
        <dsp:cNvSpPr/>
      </dsp:nvSpPr>
      <dsp:spPr>
        <a:xfrm>
          <a:off x="1982022" y="212544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1800" kern="1200" dirty="0" smtClean="0"/>
            <a:t>Access</a:t>
          </a:r>
          <a:endParaRPr lang="en-US" sz="1800" kern="1200" dirty="0"/>
        </a:p>
      </dsp:txBody>
      <dsp:txXfrm>
        <a:off x="1982022" y="212544"/>
        <a:ext cx="1798818" cy="1079290"/>
      </dsp:txXfrm>
    </dsp:sp>
    <dsp:sp modelId="{886D76CC-CE14-43C4-9F26-785312B5AC4F}">
      <dsp:nvSpPr>
        <dsp:cNvPr id="0" name=""/>
        <dsp:cNvSpPr/>
      </dsp:nvSpPr>
      <dsp:spPr>
        <a:xfrm>
          <a:off x="3960721" y="212544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1800" kern="1200" dirty="0" smtClean="0"/>
            <a:t>ISSN</a:t>
          </a:r>
          <a:endParaRPr lang="en-US" sz="1800" kern="1200" dirty="0"/>
        </a:p>
      </dsp:txBody>
      <dsp:txXfrm>
        <a:off x="3960721" y="212544"/>
        <a:ext cx="1798818" cy="1079290"/>
      </dsp:txXfrm>
    </dsp:sp>
    <dsp:sp modelId="{B3168A9A-E122-46C5-937F-D3625A1478B1}">
      <dsp:nvSpPr>
        <dsp:cNvPr id="0" name=""/>
        <dsp:cNvSpPr/>
      </dsp:nvSpPr>
      <dsp:spPr>
        <a:xfrm>
          <a:off x="5939421" y="212544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1800" kern="1200" dirty="0" smtClean="0"/>
            <a:t>Unique URL of article and policy</a:t>
          </a:r>
          <a:endParaRPr lang="en-US" sz="1800" kern="1200" dirty="0"/>
        </a:p>
      </dsp:txBody>
      <dsp:txXfrm>
        <a:off x="5939421" y="212544"/>
        <a:ext cx="1798818" cy="1079290"/>
      </dsp:txXfrm>
    </dsp:sp>
    <dsp:sp modelId="{90951563-88C5-438E-AC88-55000B0D8F6B}">
      <dsp:nvSpPr>
        <dsp:cNvPr id="0" name=""/>
        <dsp:cNvSpPr/>
      </dsp:nvSpPr>
      <dsp:spPr>
        <a:xfrm>
          <a:off x="7918121" y="212544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1800" kern="1200" dirty="0" smtClean="0"/>
            <a:t>Dedicated page</a:t>
          </a:r>
        </a:p>
      </dsp:txBody>
      <dsp:txXfrm>
        <a:off x="7918121" y="212544"/>
        <a:ext cx="1798818" cy="1079290"/>
      </dsp:txXfrm>
    </dsp:sp>
    <dsp:sp modelId="{8038AA1D-6110-4F53-A338-1D6670DB0EAD}">
      <dsp:nvSpPr>
        <dsp:cNvPr id="0" name=""/>
        <dsp:cNvSpPr/>
      </dsp:nvSpPr>
      <dsp:spPr>
        <a:xfrm>
          <a:off x="3322" y="1471717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1800" kern="1200" dirty="0" smtClean="0"/>
            <a:t>Dedicated website</a:t>
          </a:r>
        </a:p>
      </dsp:txBody>
      <dsp:txXfrm>
        <a:off x="3322" y="1471717"/>
        <a:ext cx="1798818" cy="1079290"/>
      </dsp:txXfrm>
    </dsp:sp>
    <dsp:sp modelId="{B6CEE763-6C61-467A-A9F9-5C1F016CFE6F}">
      <dsp:nvSpPr>
        <dsp:cNvPr id="0" name=""/>
        <dsp:cNvSpPr/>
      </dsp:nvSpPr>
      <dsp:spPr>
        <a:xfrm>
          <a:off x="1982022" y="1471717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1800" kern="1200" dirty="0" smtClean="0"/>
            <a:t>All policy can be accessed in journal homepage</a:t>
          </a:r>
        </a:p>
      </dsp:txBody>
      <dsp:txXfrm>
        <a:off x="1982022" y="1471717"/>
        <a:ext cx="1798818" cy="1079290"/>
      </dsp:txXfrm>
    </dsp:sp>
    <dsp:sp modelId="{63929FB3-D78E-42E0-A5BD-EB678ACB0D3F}">
      <dsp:nvSpPr>
        <dsp:cNvPr id="0" name=""/>
        <dsp:cNvSpPr/>
      </dsp:nvSpPr>
      <dsp:spPr>
        <a:xfrm>
          <a:off x="3960721" y="1471717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1800" kern="1200" dirty="0" smtClean="0"/>
            <a:t>Easy navigate</a:t>
          </a:r>
        </a:p>
      </dsp:txBody>
      <dsp:txXfrm>
        <a:off x="3960721" y="1471717"/>
        <a:ext cx="1798818" cy="1079290"/>
      </dsp:txXfrm>
    </dsp:sp>
    <dsp:sp modelId="{BAC4902F-8A69-4EB1-A578-0E35E317CD81}">
      <dsp:nvSpPr>
        <dsp:cNvPr id="0" name=""/>
        <dsp:cNvSpPr/>
      </dsp:nvSpPr>
      <dsp:spPr>
        <a:xfrm>
          <a:off x="5939421" y="1471717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1800" kern="1200" dirty="0" smtClean="0"/>
            <a:t>Clear Editorial Identity</a:t>
          </a:r>
        </a:p>
      </dsp:txBody>
      <dsp:txXfrm>
        <a:off x="5939421" y="1471717"/>
        <a:ext cx="1798818" cy="1079290"/>
      </dsp:txXfrm>
    </dsp:sp>
    <dsp:sp modelId="{22B0D1DB-F909-4727-AEFF-90E897264728}">
      <dsp:nvSpPr>
        <dsp:cNvPr id="0" name=""/>
        <dsp:cNvSpPr/>
      </dsp:nvSpPr>
      <dsp:spPr>
        <a:xfrm>
          <a:off x="7918121" y="1471717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1800" kern="1200" dirty="0" smtClean="0"/>
            <a:t>Clear peer review or editorial process</a:t>
          </a:r>
        </a:p>
      </dsp:txBody>
      <dsp:txXfrm>
        <a:off x="7918121" y="1471717"/>
        <a:ext cx="1798818" cy="1079290"/>
      </dsp:txXfrm>
    </dsp:sp>
    <dsp:sp modelId="{4D6601B0-FEF2-4971-95BB-785792A445FC}">
      <dsp:nvSpPr>
        <dsp:cNvPr id="0" name=""/>
        <dsp:cNvSpPr/>
      </dsp:nvSpPr>
      <dsp:spPr>
        <a:xfrm>
          <a:off x="992672" y="2730889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1800" kern="1200" dirty="0" smtClean="0"/>
            <a:t>Clear author guidelines URL</a:t>
          </a:r>
        </a:p>
      </dsp:txBody>
      <dsp:txXfrm>
        <a:off x="992672" y="2730889"/>
        <a:ext cx="1798818" cy="1079290"/>
      </dsp:txXfrm>
    </dsp:sp>
    <dsp:sp modelId="{D5D07841-EB84-4D1B-8942-B49B6D3CF59B}">
      <dsp:nvSpPr>
        <dsp:cNvPr id="0" name=""/>
        <dsp:cNvSpPr/>
      </dsp:nvSpPr>
      <dsp:spPr>
        <a:xfrm>
          <a:off x="2971372" y="2730889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1800" kern="1200" dirty="0" smtClean="0"/>
            <a:t>Clear Publication Charges)</a:t>
          </a:r>
        </a:p>
      </dsp:txBody>
      <dsp:txXfrm>
        <a:off x="2971372" y="2730889"/>
        <a:ext cx="1798818" cy="1079290"/>
      </dsp:txXfrm>
    </dsp:sp>
    <dsp:sp modelId="{3782E42E-BE5C-4091-A488-17B80AA44726}">
      <dsp:nvSpPr>
        <dsp:cNvPr id="0" name=""/>
        <dsp:cNvSpPr/>
      </dsp:nvSpPr>
      <dsp:spPr>
        <a:xfrm>
          <a:off x="4950071" y="2730889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1800" kern="1200" dirty="0" smtClean="0"/>
            <a:t>OA Statement</a:t>
          </a:r>
        </a:p>
      </dsp:txBody>
      <dsp:txXfrm>
        <a:off x="4950071" y="2730889"/>
        <a:ext cx="1798818" cy="1079290"/>
      </dsp:txXfrm>
    </dsp:sp>
    <dsp:sp modelId="{AB3603D1-C7F4-490A-999F-C6C9860314E1}">
      <dsp:nvSpPr>
        <dsp:cNvPr id="0" name=""/>
        <dsp:cNvSpPr/>
      </dsp:nvSpPr>
      <dsp:spPr>
        <a:xfrm>
          <a:off x="6928771" y="2730889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1800" kern="1200" dirty="0" smtClean="0"/>
            <a:t>Copyright and License notice</a:t>
          </a:r>
        </a:p>
      </dsp:txBody>
      <dsp:txXfrm>
        <a:off x="6928771" y="2730889"/>
        <a:ext cx="1798818" cy="107929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5368F2-FB9E-4E09-BE9B-EF6553F50412}">
      <dsp:nvSpPr>
        <dsp:cNvPr id="0" name=""/>
        <dsp:cNvSpPr/>
      </dsp:nvSpPr>
      <dsp:spPr>
        <a:xfrm>
          <a:off x="0" y="202159"/>
          <a:ext cx="9720262" cy="935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4100" kern="1200" dirty="0" err="1" smtClean="0"/>
            <a:t>Ruang</a:t>
          </a:r>
          <a:r>
            <a:rPr lang="en-ID" sz="4100" kern="1200" dirty="0" smtClean="0"/>
            <a:t> </a:t>
          </a:r>
          <a:r>
            <a:rPr lang="en-ID" sz="4100" kern="1200" dirty="0" err="1" smtClean="0"/>
            <a:t>Lingkup</a:t>
          </a:r>
          <a:r>
            <a:rPr lang="en-ID" sz="4100" kern="1200" dirty="0" smtClean="0"/>
            <a:t> </a:t>
          </a:r>
          <a:r>
            <a:rPr lang="en-ID" sz="4100" kern="1200" dirty="0" err="1" smtClean="0"/>
            <a:t>Konten</a:t>
          </a:r>
          <a:endParaRPr lang="en-US" sz="4100" kern="1200" dirty="0"/>
        </a:p>
      </dsp:txBody>
      <dsp:txXfrm>
        <a:off x="45663" y="247822"/>
        <a:ext cx="9628936" cy="844089"/>
      </dsp:txXfrm>
    </dsp:sp>
    <dsp:sp modelId="{F246C2AA-3DA4-40F6-B232-215BCD61FF4D}">
      <dsp:nvSpPr>
        <dsp:cNvPr id="0" name=""/>
        <dsp:cNvSpPr/>
      </dsp:nvSpPr>
      <dsp:spPr>
        <a:xfrm>
          <a:off x="0" y="1137574"/>
          <a:ext cx="9720262" cy="31401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8618" tIns="52070" rIns="291592" bIns="5207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ID" sz="3200" kern="1200" dirty="0" err="1" smtClean="0"/>
            <a:t>Semua</a:t>
          </a:r>
          <a:r>
            <a:rPr lang="en-ID" sz="3200" kern="1200" dirty="0" smtClean="0"/>
            <a:t> </a:t>
          </a:r>
          <a:r>
            <a:rPr lang="en-ID" sz="3200" kern="1200" dirty="0" err="1" smtClean="0"/>
            <a:t>bidang</a:t>
          </a:r>
          <a:r>
            <a:rPr lang="en-ID" sz="3200" kern="1200" dirty="0" smtClean="0"/>
            <a:t> </a:t>
          </a:r>
          <a:r>
            <a:rPr lang="en-ID" sz="3200" kern="1200" dirty="0" err="1" smtClean="0"/>
            <a:t>ilmu</a:t>
          </a:r>
          <a:r>
            <a:rPr lang="en-ID" sz="3200" kern="1200" dirty="0" smtClean="0"/>
            <a:t>, </a:t>
          </a:r>
          <a:r>
            <a:rPr lang="en-ID" sz="3200" kern="1200" dirty="0" err="1" smtClean="0"/>
            <a:t>terbit</a:t>
          </a:r>
          <a:r>
            <a:rPr lang="en-ID" sz="3200" kern="1200" dirty="0" smtClean="0"/>
            <a:t> </a:t>
          </a:r>
          <a:r>
            <a:rPr lang="en-ID" sz="3200" kern="1200" dirty="0" err="1" smtClean="0"/>
            <a:t>berkala</a:t>
          </a:r>
          <a:r>
            <a:rPr lang="en-ID" sz="3200" kern="1200" dirty="0" smtClean="0"/>
            <a:t>, </a:t>
          </a:r>
          <a:r>
            <a:rPr lang="en-ID" sz="3200" kern="1200" dirty="0" err="1" smtClean="0"/>
            <a:t>penerbit</a:t>
          </a:r>
          <a:r>
            <a:rPr lang="en-ID" sz="3200" kern="1200" dirty="0" smtClean="0"/>
            <a:t> </a:t>
          </a:r>
          <a:r>
            <a:rPr lang="en-ID" sz="3200" kern="1200" dirty="0" err="1" smtClean="0"/>
            <a:t>manapun</a:t>
          </a:r>
          <a:r>
            <a:rPr lang="en-ID" sz="3200" kern="1200" dirty="0" smtClean="0"/>
            <a:t>, </a:t>
          </a:r>
          <a:r>
            <a:rPr lang="en-ID" sz="3200" kern="1200" dirty="0" err="1" smtClean="0"/>
            <a:t>sasaran</a:t>
          </a:r>
          <a:r>
            <a:rPr lang="en-ID" sz="3200" kern="1200" dirty="0" smtClean="0"/>
            <a:t> </a:t>
          </a:r>
          <a:r>
            <a:rPr lang="en-ID" sz="3200" kern="1200" dirty="0" err="1" smtClean="0"/>
            <a:t>peneliti</a:t>
          </a:r>
          <a:r>
            <a:rPr lang="en-ID" sz="3200" kern="1200" dirty="0" smtClean="0"/>
            <a:t>, minimal 5 </a:t>
          </a:r>
          <a:r>
            <a:rPr lang="en-ID" sz="3200" kern="1200" dirty="0" err="1" smtClean="0"/>
            <a:t>artikel</a:t>
          </a:r>
          <a:r>
            <a:rPr lang="en-ID" sz="3200" kern="1200" dirty="0" smtClean="0"/>
            <a:t> </a:t>
          </a:r>
          <a:r>
            <a:rPr lang="en-ID" sz="3200" kern="1200" dirty="0" err="1" smtClean="0"/>
            <a:t>terbit</a:t>
          </a:r>
          <a:r>
            <a:rPr lang="en-ID" sz="3200" kern="1200" dirty="0" smtClean="0"/>
            <a:t> </a:t>
          </a:r>
          <a:r>
            <a:rPr lang="en-ID" sz="3200" kern="1200" dirty="0" err="1" smtClean="0"/>
            <a:t>setahun</a:t>
          </a:r>
          <a:r>
            <a:rPr lang="en-ID" sz="3200" kern="1200" dirty="0" smtClean="0"/>
            <a:t> (peer review) (</a:t>
          </a:r>
          <a:r>
            <a:rPr lang="en-ID" sz="3200" kern="1200" dirty="0" err="1" smtClean="0"/>
            <a:t>jika</a:t>
          </a:r>
          <a:r>
            <a:rPr lang="en-ID" sz="3200" kern="1200" dirty="0" smtClean="0"/>
            <a:t> scope </a:t>
          </a:r>
          <a:r>
            <a:rPr lang="en-ID" sz="3200" kern="1200" dirty="0" err="1" smtClean="0"/>
            <a:t>selain</a:t>
          </a:r>
          <a:r>
            <a:rPr lang="en-ID" sz="3200" kern="1200" dirty="0" smtClean="0"/>
            <a:t> art and humanities, </a:t>
          </a:r>
          <a:r>
            <a:rPr lang="en-ID" sz="3200" kern="1200" dirty="0" err="1" smtClean="0"/>
            <a:t>jika</a:t>
          </a:r>
          <a:r>
            <a:rPr lang="en-ID" sz="3200" kern="1200" dirty="0" smtClean="0"/>
            <a:t> art and humanities </a:t>
          </a:r>
          <a:r>
            <a:rPr lang="en-ID" sz="3200" kern="1200" dirty="0" err="1" smtClean="0"/>
            <a:t>maka</a:t>
          </a:r>
          <a:r>
            <a:rPr lang="en-ID" sz="3200" kern="1200" dirty="0" smtClean="0"/>
            <a:t> </a:t>
          </a:r>
          <a:r>
            <a:rPr lang="en-ID" sz="3200" kern="1200" dirty="0" err="1" smtClean="0"/>
            <a:t>dimungkinkan</a:t>
          </a:r>
          <a:r>
            <a:rPr lang="en-ID" sz="3200" kern="1200" dirty="0" smtClean="0"/>
            <a:t> </a:t>
          </a:r>
          <a:r>
            <a:rPr lang="en-ID" sz="3200" kern="1200" dirty="0" err="1" smtClean="0"/>
            <a:t>semua</a:t>
          </a:r>
          <a:r>
            <a:rPr lang="en-ID" sz="3200" kern="1200" dirty="0" smtClean="0"/>
            <a:t> </a:t>
          </a:r>
          <a:r>
            <a:rPr lang="en-ID" sz="3200" kern="1200" dirty="0" err="1" smtClean="0"/>
            <a:t>artikel</a:t>
          </a:r>
          <a:r>
            <a:rPr lang="en-ID" sz="3200" kern="1200" dirty="0" smtClean="0"/>
            <a:t> </a:t>
          </a:r>
          <a:r>
            <a:rPr lang="en-ID" sz="3200" kern="1200" dirty="0" err="1" smtClean="0"/>
            <a:t>hanya</a:t>
          </a:r>
          <a:r>
            <a:rPr lang="en-ID" sz="3200" kern="1200" dirty="0" smtClean="0"/>
            <a:t> editorial review, </a:t>
          </a:r>
          <a:r>
            <a:rPr lang="en-ID" sz="3200" kern="1200" dirty="0" err="1" smtClean="0"/>
            <a:t>tidak</a:t>
          </a:r>
          <a:r>
            <a:rPr lang="en-ID" sz="3200" kern="1200" dirty="0" smtClean="0"/>
            <a:t> peer review)</a:t>
          </a:r>
          <a:endParaRPr lang="en-US" sz="3200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ID" sz="3200" kern="1200" dirty="0" err="1" smtClean="0"/>
            <a:t>Semua</a:t>
          </a:r>
          <a:r>
            <a:rPr lang="en-ID" sz="3200" kern="1200" dirty="0" smtClean="0"/>
            <a:t> Bahasa </a:t>
          </a:r>
          <a:r>
            <a:rPr lang="en-ID" sz="3200" kern="1200" dirty="0" err="1" smtClean="0"/>
            <a:t>diterima</a:t>
          </a:r>
          <a:endParaRPr lang="en-US" sz="3200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ID" sz="3200" kern="1200" dirty="0" err="1" smtClean="0"/>
            <a:t>Fulltext</a:t>
          </a:r>
          <a:r>
            <a:rPr lang="en-ID" sz="3200" kern="1200" dirty="0" smtClean="0"/>
            <a:t> </a:t>
          </a:r>
          <a:r>
            <a:rPr lang="en-ID" sz="3200" kern="1200" dirty="0" err="1" smtClean="0"/>
            <a:t>harus</a:t>
          </a:r>
          <a:r>
            <a:rPr lang="en-ID" sz="3200" kern="1200" dirty="0" smtClean="0"/>
            <a:t> </a:t>
          </a:r>
          <a:r>
            <a:rPr lang="en-ID" sz="3200" kern="1200" dirty="0" err="1" smtClean="0"/>
            <a:t>bisa</a:t>
          </a:r>
          <a:r>
            <a:rPr lang="en-ID" sz="3200" kern="1200" dirty="0" smtClean="0"/>
            <a:t> </a:t>
          </a:r>
          <a:r>
            <a:rPr lang="en-ID" sz="3200" kern="1200" dirty="0" err="1" smtClean="0"/>
            <a:t>diakses</a:t>
          </a:r>
          <a:r>
            <a:rPr lang="en-ID" sz="3200" kern="1200" dirty="0" smtClean="0"/>
            <a:t>   </a:t>
          </a:r>
          <a:endParaRPr lang="en-US" sz="3200" kern="1200" dirty="0"/>
        </a:p>
      </dsp:txBody>
      <dsp:txXfrm>
        <a:off x="0" y="1137574"/>
        <a:ext cx="9720262" cy="314019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E5AE97-A686-4041-8223-43D6AB45C104}">
      <dsp:nvSpPr>
        <dsp:cNvPr id="0" name=""/>
        <dsp:cNvSpPr/>
      </dsp:nvSpPr>
      <dsp:spPr>
        <a:xfrm>
          <a:off x="0" y="32375"/>
          <a:ext cx="9720262" cy="11179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lvl="0" algn="l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4900" kern="1200" dirty="0" err="1" smtClean="0"/>
            <a:t>Akses</a:t>
          </a:r>
          <a:endParaRPr lang="en-US" sz="4900" kern="1200" dirty="0"/>
        </a:p>
      </dsp:txBody>
      <dsp:txXfrm>
        <a:off x="54573" y="86948"/>
        <a:ext cx="9611116" cy="1008789"/>
      </dsp:txXfrm>
    </dsp:sp>
    <dsp:sp modelId="{4CE170CF-B48B-4564-A473-4562368D48CF}">
      <dsp:nvSpPr>
        <dsp:cNvPr id="0" name=""/>
        <dsp:cNvSpPr/>
      </dsp:nvSpPr>
      <dsp:spPr>
        <a:xfrm>
          <a:off x="0" y="1150310"/>
          <a:ext cx="9720262" cy="28400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8618" tIns="62230" rIns="348488" bIns="62230" numCol="1" spcCol="1270" anchor="t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ID" sz="3800" kern="1200" dirty="0" err="1" smtClean="0"/>
            <a:t>Fulltext</a:t>
          </a:r>
          <a:r>
            <a:rPr lang="en-ID" sz="3800" kern="1200" dirty="0" smtClean="0"/>
            <a:t> </a:t>
          </a:r>
          <a:r>
            <a:rPr lang="en-ID" sz="3800" kern="1200" dirty="0" err="1" smtClean="0"/>
            <a:t>tersedia</a:t>
          </a:r>
          <a:r>
            <a:rPr lang="en-ID" sz="3800" kern="1200" dirty="0" smtClean="0"/>
            <a:t> gratis </a:t>
          </a:r>
          <a:r>
            <a:rPr lang="en-ID" sz="3800" kern="1200" dirty="0" err="1" smtClean="0"/>
            <a:t>tanpa</a:t>
          </a:r>
          <a:r>
            <a:rPr lang="en-ID" sz="3800" kern="1200" dirty="0" smtClean="0"/>
            <a:t> embargo</a:t>
          </a:r>
          <a:endParaRPr lang="en-US" sz="3800" kern="1200" dirty="0"/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ID" sz="3800" kern="1200" dirty="0" err="1" smtClean="0"/>
            <a:t>Berbayar</a:t>
          </a:r>
          <a:r>
            <a:rPr lang="en-ID" sz="3800" kern="1200" dirty="0" smtClean="0"/>
            <a:t> </a:t>
          </a:r>
          <a:r>
            <a:rPr lang="en-ID" sz="3800" kern="1200" dirty="0" err="1" smtClean="0"/>
            <a:t>untuk</a:t>
          </a:r>
          <a:r>
            <a:rPr lang="en-ID" sz="3800" kern="1200" dirty="0" smtClean="0"/>
            <a:t> </a:t>
          </a:r>
          <a:r>
            <a:rPr lang="en-ID" sz="3800" kern="1200" dirty="0" err="1" smtClean="0"/>
            <a:t>akses</a:t>
          </a:r>
          <a:r>
            <a:rPr lang="en-ID" sz="3800" kern="1200" dirty="0" smtClean="0"/>
            <a:t> </a:t>
          </a:r>
          <a:r>
            <a:rPr lang="en-ID" sz="3800" kern="1200" dirty="0" err="1" smtClean="0"/>
            <a:t>versi</a:t>
          </a:r>
          <a:r>
            <a:rPr lang="en-ID" sz="3800" kern="1200" dirty="0" smtClean="0"/>
            <a:t> </a:t>
          </a:r>
          <a:r>
            <a:rPr lang="en-ID" sz="3800" kern="1200" dirty="0" err="1" smtClean="0"/>
            <a:t>cetak</a:t>
          </a:r>
          <a:r>
            <a:rPr lang="en-ID" sz="3800" kern="1200" dirty="0" smtClean="0"/>
            <a:t> </a:t>
          </a:r>
          <a:r>
            <a:rPr lang="en-ID" sz="3800" kern="1200" dirty="0" err="1" smtClean="0"/>
            <a:t>boleh</a:t>
          </a:r>
          <a:endParaRPr lang="en-US" sz="3800" kern="1200" dirty="0"/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ID" sz="3800" kern="1200" dirty="0" err="1" smtClean="0"/>
            <a:t>Tidak</a:t>
          </a:r>
          <a:r>
            <a:rPr lang="en-ID" sz="3800" kern="1200" dirty="0" smtClean="0"/>
            <a:t> </a:t>
          </a:r>
          <a:r>
            <a:rPr lang="en-ID" sz="3800" kern="1200" dirty="0" err="1" smtClean="0"/>
            <a:t>diperbolehkan</a:t>
          </a:r>
          <a:r>
            <a:rPr lang="en-ID" sz="3800" kern="1200" dirty="0" smtClean="0"/>
            <a:t> register </a:t>
          </a:r>
          <a:r>
            <a:rPr lang="en-ID" sz="3800" kern="1200" dirty="0" err="1" smtClean="0"/>
            <a:t>dahulu</a:t>
          </a:r>
          <a:r>
            <a:rPr lang="en-ID" sz="3800" kern="1200" dirty="0" smtClean="0"/>
            <a:t> </a:t>
          </a:r>
          <a:r>
            <a:rPr lang="en-ID" sz="3800" kern="1200" dirty="0" err="1" smtClean="0"/>
            <a:t>untuk</a:t>
          </a:r>
          <a:r>
            <a:rPr lang="en-ID" sz="3800" kern="1200" dirty="0" smtClean="0"/>
            <a:t> </a:t>
          </a:r>
          <a:r>
            <a:rPr lang="en-ID" sz="3800" kern="1200" dirty="0" err="1" smtClean="0"/>
            <a:t>baca</a:t>
          </a:r>
          <a:r>
            <a:rPr lang="en-ID" sz="3800" kern="1200" dirty="0" smtClean="0"/>
            <a:t> </a:t>
          </a:r>
          <a:r>
            <a:rPr lang="en-ID" sz="3800" kern="1200" dirty="0" err="1" smtClean="0"/>
            <a:t>fulltext</a:t>
          </a:r>
          <a:endParaRPr lang="en-US" sz="3800" kern="1200" dirty="0"/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n-US" sz="3800" kern="1200" dirty="0"/>
        </a:p>
      </dsp:txBody>
      <dsp:txXfrm>
        <a:off x="0" y="1150310"/>
        <a:ext cx="9720262" cy="284004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4CFA43-CDB1-4F05-9D5C-C40EFEC7CDD0}">
      <dsp:nvSpPr>
        <dsp:cNvPr id="0" name=""/>
        <dsp:cNvSpPr/>
      </dsp:nvSpPr>
      <dsp:spPr>
        <a:xfrm>
          <a:off x="0" y="49259"/>
          <a:ext cx="9720262" cy="7528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3300" kern="1200" dirty="0" smtClean="0"/>
            <a:t>ISSN</a:t>
          </a:r>
          <a:endParaRPr lang="en-US" sz="3300" kern="1200" dirty="0"/>
        </a:p>
      </dsp:txBody>
      <dsp:txXfrm>
        <a:off x="36753" y="86012"/>
        <a:ext cx="9646756" cy="679389"/>
      </dsp:txXfrm>
    </dsp:sp>
    <dsp:sp modelId="{23E86B94-66C1-4048-9A11-F906C856FCBC}">
      <dsp:nvSpPr>
        <dsp:cNvPr id="0" name=""/>
        <dsp:cNvSpPr/>
      </dsp:nvSpPr>
      <dsp:spPr>
        <a:xfrm>
          <a:off x="0" y="802154"/>
          <a:ext cx="9720262" cy="546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8618" tIns="41910" rIns="234696" bIns="419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ID" sz="2600" kern="1200" dirty="0" err="1" smtClean="0"/>
            <a:t>Dapat</a:t>
          </a:r>
          <a:r>
            <a:rPr lang="en-ID" sz="2600" kern="1200" dirty="0" smtClean="0"/>
            <a:t> </a:t>
          </a:r>
          <a:r>
            <a:rPr lang="en-ID" sz="2600" kern="1200" dirty="0" err="1" smtClean="0"/>
            <a:t>terdeteksi</a:t>
          </a:r>
          <a:r>
            <a:rPr lang="en-ID" sz="2600" kern="1200" dirty="0" smtClean="0"/>
            <a:t> di portal.issn.org</a:t>
          </a:r>
          <a:endParaRPr lang="en-US" sz="2600" kern="1200" dirty="0"/>
        </a:p>
      </dsp:txBody>
      <dsp:txXfrm>
        <a:off x="0" y="802154"/>
        <a:ext cx="9720262" cy="546480"/>
      </dsp:txXfrm>
    </dsp:sp>
    <dsp:sp modelId="{79654648-3259-40BD-86DB-A900CC95EAD1}">
      <dsp:nvSpPr>
        <dsp:cNvPr id="0" name=""/>
        <dsp:cNvSpPr/>
      </dsp:nvSpPr>
      <dsp:spPr>
        <a:xfrm>
          <a:off x="0" y="1348634"/>
          <a:ext cx="9720262" cy="7528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3300" kern="1200" dirty="0" smtClean="0"/>
            <a:t>Dedicated page</a:t>
          </a:r>
          <a:endParaRPr lang="en-US" sz="3300" kern="1200" dirty="0"/>
        </a:p>
      </dsp:txBody>
      <dsp:txXfrm>
        <a:off x="36753" y="1385387"/>
        <a:ext cx="9646756" cy="679389"/>
      </dsp:txXfrm>
    </dsp:sp>
    <dsp:sp modelId="{B724DD85-D660-4299-8395-C942764FE46E}">
      <dsp:nvSpPr>
        <dsp:cNvPr id="0" name=""/>
        <dsp:cNvSpPr/>
      </dsp:nvSpPr>
      <dsp:spPr>
        <a:xfrm>
          <a:off x="0" y="2101529"/>
          <a:ext cx="9720262" cy="7343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8618" tIns="41910" rIns="234696" bIns="419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ID" sz="2600" kern="1200" dirty="0" smtClean="0"/>
            <a:t>URL </a:t>
          </a:r>
          <a:r>
            <a:rPr lang="en-ID" sz="2600" kern="1200" dirty="0" err="1" smtClean="0"/>
            <a:t>hanya</a:t>
          </a:r>
          <a:r>
            <a:rPr lang="en-ID" sz="2600" kern="1200" dirty="0" smtClean="0"/>
            <a:t> </a:t>
          </a:r>
          <a:r>
            <a:rPr lang="en-ID" sz="2600" kern="1200" dirty="0" err="1" smtClean="0"/>
            <a:t>berisi</a:t>
          </a:r>
          <a:r>
            <a:rPr lang="en-ID" sz="2600" kern="1200" dirty="0" smtClean="0"/>
            <a:t> </a:t>
          </a:r>
          <a:r>
            <a:rPr lang="en-ID" sz="2600" kern="1200" dirty="0" err="1" smtClean="0"/>
            <a:t>jurnal</a:t>
          </a:r>
          <a:r>
            <a:rPr lang="en-ID" sz="2600" kern="1200" dirty="0" smtClean="0"/>
            <a:t> </a:t>
          </a:r>
          <a:r>
            <a:rPr lang="en-ID" sz="2600" kern="1200" dirty="0" err="1" smtClean="0"/>
            <a:t>tersebut</a:t>
          </a:r>
          <a:r>
            <a:rPr lang="en-ID" sz="2600" kern="1200" dirty="0" smtClean="0"/>
            <a:t>, </a:t>
          </a:r>
          <a:r>
            <a:rPr lang="en-ID" sz="2600" kern="1200" dirty="0" err="1" smtClean="0"/>
            <a:t>tidak</a:t>
          </a:r>
          <a:r>
            <a:rPr lang="en-ID" sz="2600" kern="1200" dirty="0" smtClean="0"/>
            <a:t> </a:t>
          </a:r>
          <a:r>
            <a:rPr lang="en-ID" sz="2600" kern="1200" dirty="0" err="1" smtClean="0"/>
            <a:t>bercampur</a:t>
          </a:r>
          <a:r>
            <a:rPr lang="en-ID" sz="2600" kern="1200" dirty="0" smtClean="0"/>
            <a:t> </a:t>
          </a:r>
          <a:r>
            <a:rPr lang="en-ID" sz="2600" kern="1200" dirty="0" err="1" smtClean="0"/>
            <a:t>dengan</a:t>
          </a:r>
          <a:r>
            <a:rPr lang="en-ID" sz="2600" kern="1200" dirty="0" smtClean="0"/>
            <a:t> </a:t>
          </a:r>
          <a:r>
            <a:rPr lang="en-ID" sz="2600" kern="1200" dirty="0" err="1" smtClean="0"/>
            <a:t>jurnal</a:t>
          </a:r>
          <a:r>
            <a:rPr lang="en-ID" sz="2600" kern="1200" dirty="0" smtClean="0"/>
            <a:t> lain.</a:t>
          </a:r>
          <a:endParaRPr lang="en-US" sz="2600" kern="1200" dirty="0"/>
        </a:p>
      </dsp:txBody>
      <dsp:txXfrm>
        <a:off x="0" y="2101529"/>
        <a:ext cx="9720262" cy="734332"/>
      </dsp:txXfrm>
    </dsp:sp>
    <dsp:sp modelId="{6040CF9F-9F67-431B-B27F-2DC16A7EAEF5}">
      <dsp:nvSpPr>
        <dsp:cNvPr id="0" name=""/>
        <dsp:cNvSpPr/>
      </dsp:nvSpPr>
      <dsp:spPr>
        <a:xfrm>
          <a:off x="0" y="2835862"/>
          <a:ext cx="9720262" cy="7528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3300" kern="1200" smtClean="0"/>
            <a:t>Dedicated website</a:t>
          </a:r>
          <a:endParaRPr lang="en-US" sz="3300" kern="1200" dirty="0"/>
        </a:p>
      </dsp:txBody>
      <dsp:txXfrm>
        <a:off x="36753" y="2872615"/>
        <a:ext cx="9646756" cy="679389"/>
      </dsp:txXfrm>
    </dsp:sp>
    <dsp:sp modelId="{EEABA7DC-0C0E-49C0-AC08-7D39A2584AF2}">
      <dsp:nvSpPr>
        <dsp:cNvPr id="0" name=""/>
        <dsp:cNvSpPr/>
      </dsp:nvSpPr>
      <dsp:spPr>
        <a:xfrm>
          <a:off x="0" y="3588757"/>
          <a:ext cx="9720262" cy="7343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8618" tIns="41910" rIns="234696" bIns="419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ID" sz="2600" kern="1200" dirty="0" err="1" smtClean="0"/>
            <a:t>Konten</a:t>
          </a:r>
          <a:r>
            <a:rPr lang="en-ID" sz="2600" kern="1200" dirty="0" smtClean="0"/>
            <a:t> </a:t>
          </a:r>
          <a:r>
            <a:rPr lang="en-ID" sz="2600" kern="1200" dirty="0" err="1" smtClean="0"/>
            <a:t>jurnal</a:t>
          </a:r>
          <a:r>
            <a:rPr lang="en-ID" sz="2600" kern="1200" dirty="0" smtClean="0"/>
            <a:t> </a:t>
          </a:r>
          <a:r>
            <a:rPr lang="en-ID" sz="2600" kern="1200" dirty="0" err="1" smtClean="0"/>
            <a:t>berada</a:t>
          </a:r>
          <a:r>
            <a:rPr lang="en-ID" sz="2600" kern="1200" dirty="0" smtClean="0"/>
            <a:t> di website yang </a:t>
          </a:r>
          <a:r>
            <a:rPr lang="en-ID" sz="2600" kern="1200" dirty="0" err="1" smtClean="0"/>
            <a:t>sama</a:t>
          </a:r>
          <a:r>
            <a:rPr lang="en-ID" sz="2600" kern="1200" dirty="0" smtClean="0"/>
            <a:t>, </a:t>
          </a:r>
          <a:r>
            <a:rPr lang="en-ID" sz="2600" kern="1200" dirty="0" err="1" smtClean="0"/>
            <a:t>tidak</a:t>
          </a:r>
          <a:r>
            <a:rPr lang="en-ID" sz="2600" kern="1200" dirty="0" smtClean="0"/>
            <a:t> </a:t>
          </a:r>
          <a:r>
            <a:rPr lang="en-ID" sz="2600" kern="1200" dirty="0" err="1" smtClean="0"/>
            <a:t>tersebar</a:t>
          </a:r>
          <a:r>
            <a:rPr lang="en-ID" sz="2600" kern="1200" dirty="0" smtClean="0"/>
            <a:t> di </a:t>
          </a:r>
          <a:r>
            <a:rPr lang="en-ID" sz="2600" kern="1200" dirty="0" err="1" smtClean="0"/>
            <a:t>beberapa</a:t>
          </a:r>
          <a:r>
            <a:rPr lang="en-ID" sz="2600" kern="1200" dirty="0" smtClean="0"/>
            <a:t> website.</a:t>
          </a:r>
          <a:endParaRPr lang="en-US" sz="2600" kern="1200" dirty="0"/>
        </a:p>
      </dsp:txBody>
      <dsp:txXfrm>
        <a:off x="0" y="3588757"/>
        <a:ext cx="9720262" cy="73433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E67BAE-6E18-4056-AF5B-B4B7934B61BC}">
      <dsp:nvSpPr>
        <dsp:cNvPr id="0" name=""/>
        <dsp:cNvSpPr/>
      </dsp:nvSpPr>
      <dsp:spPr>
        <a:xfrm>
          <a:off x="0" y="111980"/>
          <a:ext cx="9720262" cy="8669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3800" kern="1200" dirty="0" smtClean="0"/>
            <a:t>Unique URL of article and policy</a:t>
          </a:r>
          <a:endParaRPr lang="en-US" sz="3800" kern="1200" dirty="0"/>
        </a:p>
      </dsp:txBody>
      <dsp:txXfrm>
        <a:off x="42322" y="154302"/>
        <a:ext cx="9635618" cy="782326"/>
      </dsp:txXfrm>
    </dsp:sp>
    <dsp:sp modelId="{65547E45-7DCF-4E66-89FE-44EF9D523D2B}">
      <dsp:nvSpPr>
        <dsp:cNvPr id="0" name=""/>
        <dsp:cNvSpPr/>
      </dsp:nvSpPr>
      <dsp:spPr>
        <a:xfrm>
          <a:off x="0" y="978950"/>
          <a:ext cx="9720262" cy="12192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8618" tIns="48260" rIns="270256" bIns="4826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ID" sz="3000" kern="1200" dirty="0" err="1" smtClean="0"/>
            <a:t>Setiap</a:t>
          </a:r>
          <a:r>
            <a:rPr lang="en-ID" sz="3000" kern="1200" dirty="0" smtClean="0"/>
            <a:t> </a:t>
          </a:r>
          <a:r>
            <a:rPr lang="en-ID" sz="3000" kern="1200" dirty="0" err="1" smtClean="0"/>
            <a:t>artikel</a:t>
          </a:r>
          <a:r>
            <a:rPr lang="en-ID" sz="3000" kern="1200" dirty="0" smtClean="0"/>
            <a:t>/Policy </a:t>
          </a:r>
          <a:r>
            <a:rPr lang="en-ID" sz="3000" kern="1200" dirty="0" err="1" smtClean="0"/>
            <a:t>memiliki</a:t>
          </a:r>
          <a:r>
            <a:rPr lang="en-ID" sz="3000" kern="1200" dirty="0" smtClean="0"/>
            <a:t> URL </a:t>
          </a:r>
          <a:r>
            <a:rPr lang="en-ID" sz="3000" kern="1200" dirty="0" err="1" smtClean="0"/>
            <a:t>sendiri</a:t>
          </a:r>
          <a:r>
            <a:rPr lang="en-ID" sz="3000" kern="1200" dirty="0" smtClean="0"/>
            <a:t>, </a:t>
          </a:r>
          <a:r>
            <a:rPr lang="en-ID" sz="3000" kern="1200" dirty="0" err="1" smtClean="0"/>
            <a:t>tidak</a:t>
          </a:r>
          <a:r>
            <a:rPr lang="en-ID" sz="3000" kern="1200" dirty="0" smtClean="0"/>
            <a:t> </a:t>
          </a:r>
          <a:r>
            <a:rPr lang="en-ID" sz="3000" kern="1200" dirty="0" err="1" smtClean="0"/>
            <a:t>satu</a:t>
          </a:r>
          <a:r>
            <a:rPr lang="en-ID" sz="3000" kern="1200" dirty="0" smtClean="0"/>
            <a:t> </a:t>
          </a:r>
          <a:r>
            <a:rPr lang="en-ID" sz="3000" kern="1200" dirty="0" err="1" smtClean="0"/>
            <a:t>url</a:t>
          </a:r>
          <a:r>
            <a:rPr lang="en-ID" sz="3000" kern="1200" dirty="0" smtClean="0"/>
            <a:t> </a:t>
          </a:r>
          <a:r>
            <a:rPr lang="en-ID" sz="3000" kern="1200" dirty="0" err="1" smtClean="0"/>
            <a:t>terdiri</a:t>
          </a:r>
          <a:r>
            <a:rPr lang="en-ID" sz="3000" kern="1200" dirty="0" smtClean="0"/>
            <a:t> </a:t>
          </a:r>
          <a:r>
            <a:rPr lang="en-ID" sz="3000" kern="1200" dirty="0" err="1" smtClean="0"/>
            <a:t>dari</a:t>
          </a:r>
          <a:r>
            <a:rPr lang="en-ID" sz="3000" kern="1200" dirty="0" smtClean="0"/>
            <a:t> </a:t>
          </a:r>
          <a:r>
            <a:rPr lang="en-ID" sz="3000" kern="1200" dirty="0" err="1" smtClean="0"/>
            <a:t>beberapa</a:t>
          </a:r>
          <a:r>
            <a:rPr lang="en-ID" sz="3000" kern="1200" dirty="0" smtClean="0"/>
            <a:t> </a:t>
          </a:r>
          <a:r>
            <a:rPr lang="en-ID" sz="3000" kern="1200" dirty="0" err="1" smtClean="0"/>
            <a:t>artikel</a:t>
          </a:r>
          <a:r>
            <a:rPr lang="en-ID" sz="3000" kern="1200" dirty="0" smtClean="0"/>
            <a:t>/Policy. </a:t>
          </a:r>
          <a:r>
            <a:rPr lang="en-ID" sz="3000" kern="1200" dirty="0" err="1" smtClean="0"/>
            <a:t>Contoh</a:t>
          </a:r>
          <a:r>
            <a:rPr lang="en-ID" sz="3000" kern="1200" dirty="0" smtClean="0"/>
            <a:t> yang </a:t>
          </a:r>
          <a:r>
            <a:rPr lang="en-ID" sz="3000" kern="1200" dirty="0" err="1" smtClean="0"/>
            <a:t>tidak</a:t>
          </a:r>
          <a:r>
            <a:rPr lang="en-ID" sz="3000" kern="1200" dirty="0" smtClean="0"/>
            <a:t> </a:t>
          </a:r>
          <a:r>
            <a:rPr lang="en-ID" sz="3000" kern="1200" dirty="0" err="1" smtClean="0"/>
            <a:t>sesuai</a:t>
          </a:r>
          <a:r>
            <a:rPr lang="en-ID" sz="3000" kern="1200" dirty="0" smtClean="0"/>
            <a:t>: </a:t>
          </a:r>
          <a:r>
            <a:rPr lang="en-US" sz="3000" kern="1200" dirty="0" smtClean="0"/>
            <a:t>http://www.kopertis7.go.id/jurnal_kopertis</a:t>
          </a:r>
          <a:endParaRPr lang="en-US" sz="3000" kern="1200" dirty="0"/>
        </a:p>
      </dsp:txBody>
      <dsp:txXfrm>
        <a:off x="0" y="978950"/>
        <a:ext cx="9720262" cy="1219230"/>
      </dsp:txXfrm>
    </dsp:sp>
    <dsp:sp modelId="{349D36CF-D964-4C16-A2B4-7434D19C0F0E}">
      <dsp:nvSpPr>
        <dsp:cNvPr id="0" name=""/>
        <dsp:cNvSpPr/>
      </dsp:nvSpPr>
      <dsp:spPr>
        <a:xfrm>
          <a:off x="0" y="2198180"/>
          <a:ext cx="9720262" cy="8669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3800" kern="1200" dirty="0" smtClean="0"/>
            <a:t>All policy can be accessed in journal homepage</a:t>
          </a:r>
          <a:endParaRPr lang="en-US" sz="3800" kern="1200" dirty="0"/>
        </a:p>
      </dsp:txBody>
      <dsp:txXfrm>
        <a:off x="42322" y="2240502"/>
        <a:ext cx="9635618" cy="782326"/>
      </dsp:txXfrm>
    </dsp:sp>
    <dsp:sp modelId="{52DB16FC-C3FF-4408-8A23-BB2E638B32FB}">
      <dsp:nvSpPr>
        <dsp:cNvPr id="0" name=""/>
        <dsp:cNvSpPr/>
      </dsp:nvSpPr>
      <dsp:spPr>
        <a:xfrm>
          <a:off x="0" y="3065149"/>
          <a:ext cx="9720262" cy="8455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8618" tIns="48260" rIns="270256" bIns="4826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ID" sz="3000" kern="1200" dirty="0" err="1" smtClean="0"/>
            <a:t>Semua</a:t>
          </a:r>
          <a:r>
            <a:rPr lang="en-ID" sz="3000" kern="1200" dirty="0" smtClean="0"/>
            <a:t> </a:t>
          </a:r>
          <a:r>
            <a:rPr lang="en-ID" sz="3000" kern="1200" dirty="0" err="1" smtClean="0"/>
            <a:t>kebijakan</a:t>
          </a:r>
          <a:r>
            <a:rPr lang="en-ID" sz="3000" kern="1200" dirty="0" smtClean="0"/>
            <a:t> di </a:t>
          </a:r>
          <a:r>
            <a:rPr lang="en-ID" sz="3000" kern="1200" dirty="0" err="1" smtClean="0"/>
            <a:t>beri</a:t>
          </a:r>
          <a:r>
            <a:rPr lang="en-ID" sz="3000" kern="1200" dirty="0" smtClean="0"/>
            <a:t> URL yang </a:t>
          </a:r>
          <a:r>
            <a:rPr lang="en-ID" sz="3000" kern="1200" dirty="0" err="1" smtClean="0"/>
            <a:t>bisa</a:t>
          </a:r>
          <a:r>
            <a:rPr lang="en-ID" sz="3000" kern="1200" dirty="0" smtClean="0"/>
            <a:t> </a:t>
          </a:r>
          <a:r>
            <a:rPr lang="en-ID" sz="3000" kern="1200" dirty="0" err="1" smtClean="0"/>
            <a:t>dengan</a:t>
          </a:r>
          <a:r>
            <a:rPr lang="en-ID" sz="3000" kern="1200" dirty="0" smtClean="0"/>
            <a:t> </a:t>
          </a:r>
          <a:r>
            <a:rPr lang="en-ID" sz="3000" kern="1200" dirty="0" err="1" smtClean="0"/>
            <a:t>mudah</a:t>
          </a:r>
          <a:r>
            <a:rPr lang="en-ID" sz="3000" kern="1200" dirty="0" smtClean="0"/>
            <a:t> di </a:t>
          </a:r>
          <a:r>
            <a:rPr lang="en-ID" sz="3000" kern="1200" dirty="0" err="1" smtClean="0"/>
            <a:t>lihat</a:t>
          </a:r>
          <a:r>
            <a:rPr lang="en-ID" sz="3000" kern="1200" dirty="0" smtClean="0"/>
            <a:t> di </a:t>
          </a:r>
          <a:r>
            <a:rPr lang="en-ID" sz="3000" kern="1200" dirty="0" err="1" smtClean="0"/>
            <a:t>Halaman</a:t>
          </a:r>
          <a:r>
            <a:rPr lang="en-ID" sz="3000" kern="1200" dirty="0" smtClean="0"/>
            <a:t> </a:t>
          </a:r>
          <a:r>
            <a:rPr lang="en-ID" sz="3000" kern="1200" dirty="0" err="1" smtClean="0"/>
            <a:t>Utama</a:t>
          </a:r>
          <a:r>
            <a:rPr lang="en-ID" sz="3000" kern="1200" dirty="0" smtClean="0"/>
            <a:t>.</a:t>
          </a:r>
          <a:endParaRPr lang="en-US" sz="3000" kern="1200" dirty="0"/>
        </a:p>
      </dsp:txBody>
      <dsp:txXfrm>
        <a:off x="0" y="3065149"/>
        <a:ext cx="9720262" cy="84559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C18817-FE9F-4C88-BFB9-F5E7E6A5DEB6}">
      <dsp:nvSpPr>
        <dsp:cNvPr id="0" name=""/>
        <dsp:cNvSpPr/>
      </dsp:nvSpPr>
      <dsp:spPr>
        <a:xfrm>
          <a:off x="0" y="111406"/>
          <a:ext cx="9720262" cy="10266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4500" kern="1200" smtClean="0"/>
            <a:t>Easy navigate</a:t>
          </a:r>
          <a:endParaRPr lang="en-US" sz="4500" kern="1200"/>
        </a:p>
      </dsp:txBody>
      <dsp:txXfrm>
        <a:off x="50118" y="161524"/>
        <a:ext cx="9620026" cy="926438"/>
      </dsp:txXfrm>
    </dsp:sp>
    <dsp:sp modelId="{36F7F442-DB83-4BFC-B6E5-3362B0F16770}">
      <dsp:nvSpPr>
        <dsp:cNvPr id="0" name=""/>
        <dsp:cNvSpPr/>
      </dsp:nvSpPr>
      <dsp:spPr>
        <a:xfrm>
          <a:off x="0" y="1138081"/>
          <a:ext cx="9720262" cy="10013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8618" tIns="57150" rIns="320040" bIns="57150" numCol="1" spcCol="1270" anchor="t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ID" sz="3500" kern="1200" dirty="0" err="1" smtClean="0"/>
            <a:t>Mudah</a:t>
          </a:r>
          <a:r>
            <a:rPr lang="en-ID" sz="3500" kern="1200" dirty="0" smtClean="0"/>
            <a:t> </a:t>
          </a:r>
          <a:r>
            <a:rPr lang="en-ID" sz="3500" kern="1200" dirty="0" err="1" smtClean="0"/>
            <a:t>menemukan</a:t>
          </a:r>
          <a:r>
            <a:rPr lang="en-ID" sz="3500" kern="1200" dirty="0" smtClean="0"/>
            <a:t> URL Current Issue, Archive, Browse, About Journal, Contact Us, Editorial Team  </a:t>
          </a:r>
          <a:endParaRPr lang="en-US" sz="3500" kern="1200" dirty="0"/>
        </a:p>
      </dsp:txBody>
      <dsp:txXfrm>
        <a:off x="0" y="1138081"/>
        <a:ext cx="9720262" cy="1001362"/>
      </dsp:txXfrm>
    </dsp:sp>
    <dsp:sp modelId="{DAEE2B14-E7F0-40BD-A0BD-B97B9990DB1A}">
      <dsp:nvSpPr>
        <dsp:cNvPr id="0" name=""/>
        <dsp:cNvSpPr/>
      </dsp:nvSpPr>
      <dsp:spPr>
        <a:xfrm>
          <a:off x="0" y="2139443"/>
          <a:ext cx="9720262" cy="10266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4500" kern="1200" dirty="0" smtClean="0"/>
            <a:t>Clear Editorial Identity</a:t>
          </a:r>
          <a:endParaRPr lang="en-US" sz="4500" kern="1200" dirty="0"/>
        </a:p>
      </dsp:txBody>
      <dsp:txXfrm>
        <a:off x="50118" y="2189561"/>
        <a:ext cx="9620026" cy="926438"/>
      </dsp:txXfrm>
    </dsp:sp>
    <dsp:sp modelId="{7BE152D1-A999-42E6-9B51-D6F19A901EA2}">
      <dsp:nvSpPr>
        <dsp:cNvPr id="0" name=""/>
        <dsp:cNvSpPr/>
      </dsp:nvSpPr>
      <dsp:spPr>
        <a:xfrm>
          <a:off x="0" y="3166118"/>
          <a:ext cx="9720262" cy="745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8618" tIns="57150" rIns="320040" bIns="57150" numCol="1" spcCol="1270" anchor="t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ID" sz="3500" kern="1200" dirty="0" smtClean="0"/>
            <a:t>Email, </a:t>
          </a:r>
          <a:r>
            <a:rPr lang="en-ID" sz="3500" kern="1200" dirty="0" err="1" smtClean="0"/>
            <a:t>nama</a:t>
          </a:r>
          <a:r>
            <a:rPr lang="en-ID" sz="3500" kern="1200" dirty="0" smtClean="0"/>
            <a:t>, </a:t>
          </a:r>
          <a:r>
            <a:rPr lang="en-ID" sz="3500" kern="1200" dirty="0" err="1" smtClean="0"/>
            <a:t>dan</a:t>
          </a:r>
          <a:r>
            <a:rPr lang="en-ID" sz="3500" kern="1200" dirty="0" smtClean="0"/>
            <a:t> </a:t>
          </a:r>
          <a:r>
            <a:rPr lang="en-ID" sz="3500" kern="1200" dirty="0" err="1" smtClean="0"/>
            <a:t>afiliasi</a:t>
          </a:r>
          <a:r>
            <a:rPr lang="en-ID" sz="3500" kern="1200" dirty="0" smtClean="0"/>
            <a:t> editor </a:t>
          </a:r>
          <a:r>
            <a:rPr lang="en-ID" sz="3500" kern="1200" dirty="0" err="1" smtClean="0"/>
            <a:t>harus</a:t>
          </a:r>
          <a:r>
            <a:rPr lang="en-ID" sz="3500" kern="1200" dirty="0" smtClean="0"/>
            <a:t> up to date</a:t>
          </a:r>
          <a:endParaRPr lang="en-US" sz="3500" kern="1200" dirty="0"/>
        </a:p>
      </dsp:txBody>
      <dsp:txXfrm>
        <a:off x="0" y="3166118"/>
        <a:ext cx="9720262" cy="7452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3A08B5-7F83-440E-B9F6-D9DF82A5D56F}">
      <dsp:nvSpPr>
        <dsp:cNvPr id="0" name=""/>
        <dsp:cNvSpPr/>
      </dsp:nvSpPr>
      <dsp:spPr>
        <a:xfrm>
          <a:off x="0" y="208662"/>
          <a:ext cx="9720262" cy="912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4000" kern="1200" dirty="0" smtClean="0"/>
            <a:t>Clear peer review or editorial process</a:t>
          </a:r>
          <a:endParaRPr lang="en-US" sz="4000" kern="1200" dirty="0"/>
        </a:p>
      </dsp:txBody>
      <dsp:txXfrm>
        <a:off x="44549" y="253211"/>
        <a:ext cx="9631164" cy="823502"/>
      </dsp:txXfrm>
    </dsp:sp>
    <dsp:sp modelId="{554B27CE-0FBE-43AF-A169-BB54D7CFB23C}">
      <dsp:nvSpPr>
        <dsp:cNvPr id="0" name=""/>
        <dsp:cNvSpPr/>
      </dsp:nvSpPr>
      <dsp:spPr>
        <a:xfrm>
          <a:off x="0" y="1121262"/>
          <a:ext cx="9720262" cy="8901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8618" tIns="50800" rIns="284480" bIns="50800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ID" sz="3100" kern="1200" dirty="0" err="1" smtClean="0"/>
            <a:t>Dijelaskan</a:t>
          </a:r>
          <a:r>
            <a:rPr lang="en-ID" sz="3100" kern="1200" dirty="0" smtClean="0"/>
            <a:t> </a:t>
          </a:r>
          <a:r>
            <a:rPr lang="en-ID" sz="3100" kern="1200" dirty="0" err="1" smtClean="0"/>
            <a:t>dengan</a:t>
          </a:r>
          <a:r>
            <a:rPr lang="en-ID" sz="3100" kern="1200" dirty="0" smtClean="0"/>
            <a:t> </a:t>
          </a:r>
          <a:r>
            <a:rPr lang="en-ID" sz="3100" kern="1200" dirty="0" err="1" smtClean="0"/>
            <a:t>jelas</a:t>
          </a:r>
          <a:r>
            <a:rPr lang="en-ID" sz="3100" kern="1200" dirty="0" smtClean="0"/>
            <a:t> </a:t>
          </a:r>
          <a:r>
            <a:rPr lang="en-ID" sz="3100" kern="1200" dirty="0" err="1" smtClean="0"/>
            <a:t>artikel</a:t>
          </a:r>
          <a:r>
            <a:rPr lang="en-ID" sz="3100" kern="1200" dirty="0" smtClean="0"/>
            <a:t> </a:t>
          </a:r>
          <a:r>
            <a:rPr lang="en-ID" sz="3100" kern="1200" dirty="0" err="1" smtClean="0"/>
            <a:t>melalui</a:t>
          </a:r>
          <a:r>
            <a:rPr lang="en-ID" sz="3100" kern="1200" dirty="0" smtClean="0"/>
            <a:t> proses editorial review </a:t>
          </a:r>
          <a:r>
            <a:rPr lang="en-ID" sz="3100" kern="1200" dirty="0" err="1" smtClean="0"/>
            <a:t>atau</a:t>
          </a:r>
          <a:r>
            <a:rPr lang="en-ID" sz="3100" kern="1200" dirty="0" smtClean="0"/>
            <a:t> peer-review (blind, double blind, open)</a:t>
          </a:r>
          <a:endParaRPr lang="en-US" sz="3100" kern="1200" dirty="0"/>
        </a:p>
      </dsp:txBody>
      <dsp:txXfrm>
        <a:off x="0" y="1121262"/>
        <a:ext cx="9720262" cy="890100"/>
      </dsp:txXfrm>
    </dsp:sp>
    <dsp:sp modelId="{5D004FA9-9102-468B-9C6A-34D08799048C}">
      <dsp:nvSpPr>
        <dsp:cNvPr id="0" name=""/>
        <dsp:cNvSpPr/>
      </dsp:nvSpPr>
      <dsp:spPr>
        <a:xfrm>
          <a:off x="0" y="2011362"/>
          <a:ext cx="9720262" cy="912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4000" kern="1200" dirty="0" smtClean="0"/>
            <a:t>Clear author guidelines URL</a:t>
          </a:r>
          <a:endParaRPr lang="en-US" sz="4000" kern="1200" dirty="0"/>
        </a:p>
      </dsp:txBody>
      <dsp:txXfrm>
        <a:off x="44549" y="2055911"/>
        <a:ext cx="9631164" cy="823502"/>
      </dsp:txXfrm>
    </dsp:sp>
    <dsp:sp modelId="{9499D22B-11AD-436D-8618-D189DBE83D01}">
      <dsp:nvSpPr>
        <dsp:cNvPr id="0" name=""/>
        <dsp:cNvSpPr/>
      </dsp:nvSpPr>
      <dsp:spPr>
        <a:xfrm>
          <a:off x="0" y="2923962"/>
          <a:ext cx="9720262" cy="8901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8618" tIns="50800" rIns="284480" bIns="50800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ID" sz="3100" kern="1200" dirty="0" smtClean="0"/>
            <a:t>URL</a:t>
          </a:r>
          <a:r>
            <a:rPr lang="en-ID" sz="3100" kern="1200" baseline="0" dirty="0" smtClean="0"/>
            <a:t> Author guidelines </a:t>
          </a:r>
          <a:r>
            <a:rPr lang="en-ID" sz="3100" kern="1200" baseline="0" dirty="0" err="1" smtClean="0"/>
            <a:t>bisa</a:t>
          </a:r>
          <a:r>
            <a:rPr lang="en-ID" sz="3100" kern="1200" baseline="0" dirty="0" smtClean="0"/>
            <a:t> </a:t>
          </a:r>
          <a:r>
            <a:rPr lang="en-ID" sz="3100" kern="1200" baseline="0" dirty="0" err="1" smtClean="0"/>
            <a:t>ditemukan</a:t>
          </a:r>
          <a:r>
            <a:rPr lang="en-ID" sz="3100" kern="1200" baseline="0" dirty="0" smtClean="0"/>
            <a:t> </a:t>
          </a:r>
          <a:r>
            <a:rPr lang="en-ID" sz="3100" kern="1200" baseline="0" dirty="0" err="1" smtClean="0"/>
            <a:t>dengan</a:t>
          </a:r>
          <a:r>
            <a:rPr lang="en-ID" sz="3100" kern="1200" baseline="0" dirty="0" smtClean="0"/>
            <a:t> </a:t>
          </a:r>
          <a:r>
            <a:rPr lang="en-ID" sz="3100" kern="1200" baseline="0" dirty="0" err="1" smtClean="0"/>
            <a:t>mudah</a:t>
          </a:r>
          <a:r>
            <a:rPr lang="en-ID" sz="3100" kern="1200" baseline="0" dirty="0" smtClean="0"/>
            <a:t> di homepage</a:t>
          </a:r>
          <a:endParaRPr lang="en-US" sz="3100" kern="1200" dirty="0"/>
        </a:p>
      </dsp:txBody>
      <dsp:txXfrm>
        <a:off x="0" y="2923962"/>
        <a:ext cx="9720262" cy="89010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9C7F30-8618-4C87-9D0A-EF8B21D2603E}">
      <dsp:nvSpPr>
        <dsp:cNvPr id="0" name=""/>
        <dsp:cNvSpPr/>
      </dsp:nvSpPr>
      <dsp:spPr>
        <a:xfrm>
          <a:off x="0" y="87724"/>
          <a:ext cx="9720262" cy="6844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3000" kern="1200" dirty="0" smtClean="0"/>
            <a:t>Clear Publication Charges)</a:t>
          </a:r>
          <a:endParaRPr lang="en-US" sz="3000" kern="1200" dirty="0"/>
        </a:p>
      </dsp:txBody>
      <dsp:txXfrm>
        <a:off x="33412" y="121136"/>
        <a:ext cx="9653438" cy="617626"/>
      </dsp:txXfrm>
    </dsp:sp>
    <dsp:sp modelId="{8B5632DF-B267-481A-ADE2-2D13EEF016D0}">
      <dsp:nvSpPr>
        <dsp:cNvPr id="0" name=""/>
        <dsp:cNvSpPr/>
      </dsp:nvSpPr>
      <dsp:spPr>
        <a:xfrm>
          <a:off x="0" y="772174"/>
          <a:ext cx="9720262" cy="9470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8618" tIns="38100" rIns="213360" bIns="38100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ID" sz="2300" kern="1200" dirty="0" err="1" smtClean="0"/>
            <a:t>Biaya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apapun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bentuknya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ditulis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dengan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jelas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dalam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satu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halaman</a:t>
          </a:r>
          <a:r>
            <a:rPr lang="en-ID" sz="2300" kern="1200" dirty="0" smtClean="0"/>
            <a:t>. (APC, Submission, Fast Track, Hard Copy). </a:t>
          </a:r>
          <a:r>
            <a:rPr lang="en-ID" sz="2300" kern="1200" dirty="0" err="1" smtClean="0"/>
            <a:t>Jika</a:t>
          </a:r>
          <a:r>
            <a:rPr lang="en-ID" sz="2300" kern="1200" dirty="0" smtClean="0"/>
            <a:t> gratis </a:t>
          </a:r>
          <a:r>
            <a:rPr lang="en-ID" sz="2300" kern="1200" dirty="0" err="1" smtClean="0"/>
            <a:t>tetap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ditulis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dengan</a:t>
          </a:r>
          <a:r>
            <a:rPr lang="en-ID" sz="2300" kern="1200" dirty="0" smtClean="0"/>
            <a:t> info gratis </a:t>
          </a:r>
          <a:r>
            <a:rPr lang="en-ID" sz="2300" kern="1200" dirty="0" err="1" smtClean="0"/>
            <a:t>atau</a:t>
          </a:r>
          <a:r>
            <a:rPr lang="en-ID" sz="2300" kern="1200" dirty="0" smtClean="0"/>
            <a:t> 0)</a:t>
          </a:r>
          <a:endParaRPr lang="en-US" sz="2300" kern="1200" dirty="0"/>
        </a:p>
      </dsp:txBody>
      <dsp:txXfrm>
        <a:off x="0" y="772174"/>
        <a:ext cx="9720262" cy="947025"/>
      </dsp:txXfrm>
    </dsp:sp>
    <dsp:sp modelId="{581CBE58-DA4E-48D3-B78E-FC854CD43D1D}">
      <dsp:nvSpPr>
        <dsp:cNvPr id="0" name=""/>
        <dsp:cNvSpPr/>
      </dsp:nvSpPr>
      <dsp:spPr>
        <a:xfrm>
          <a:off x="0" y="1719200"/>
          <a:ext cx="9720262" cy="6844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3000" kern="1200" dirty="0" smtClean="0"/>
            <a:t>OA Statement</a:t>
          </a:r>
          <a:endParaRPr lang="en-US" sz="3000" kern="1200" dirty="0"/>
        </a:p>
      </dsp:txBody>
      <dsp:txXfrm>
        <a:off x="33412" y="1752612"/>
        <a:ext cx="9653438" cy="617626"/>
      </dsp:txXfrm>
    </dsp:sp>
    <dsp:sp modelId="{8A52A6DE-2850-48BC-A262-B2C9B2FF1D8C}">
      <dsp:nvSpPr>
        <dsp:cNvPr id="0" name=""/>
        <dsp:cNvSpPr/>
      </dsp:nvSpPr>
      <dsp:spPr>
        <a:xfrm>
          <a:off x="0" y="2403649"/>
          <a:ext cx="9720262" cy="6520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8618" tIns="38100" rIns="213360" bIns="38100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ID" sz="2300" kern="1200" dirty="0" err="1" smtClean="0"/>
            <a:t>Pernyataan</a:t>
          </a:r>
          <a:r>
            <a:rPr lang="en-ID" sz="2300" kern="1200" dirty="0" smtClean="0"/>
            <a:t> open </a:t>
          </a:r>
          <a:r>
            <a:rPr lang="en-ID" sz="2300" kern="1200" dirty="0" err="1" smtClean="0"/>
            <a:t>akses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dinyatakan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dengan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jelas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dan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pada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url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tersendiri</a:t>
          </a:r>
          <a:r>
            <a:rPr lang="en-ID" sz="2300" kern="1200" dirty="0" smtClean="0"/>
            <a:t>. (Di OJS </a:t>
          </a:r>
          <a:r>
            <a:rPr lang="en-ID" sz="2300" kern="1200" dirty="0" err="1" smtClean="0"/>
            <a:t>sudah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otomatis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terisi</a:t>
          </a:r>
          <a:r>
            <a:rPr lang="en-ID" sz="2300" kern="1200" dirty="0" smtClean="0"/>
            <a:t>. </a:t>
          </a:r>
          <a:r>
            <a:rPr lang="en-ID" sz="2300" kern="1200" dirty="0" err="1" smtClean="0"/>
            <a:t>Hanya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pastikan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saja</a:t>
          </a:r>
          <a:r>
            <a:rPr lang="en-ID" sz="2300" kern="1200" dirty="0" smtClean="0"/>
            <a:t>)</a:t>
          </a:r>
          <a:endParaRPr lang="en-US" sz="2300" kern="1200" dirty="0"/>
        </a:p>
      </dsp:txBody>
      <dsp:txXfrm>
        <a:off x="0" y="2403649"/>
        <a:ext cx="9720262" cy="652050"/>
      </dsp:txXfrm>
    </dsp:sp>
    <dsp:sp modelId="{B4CDDC66-2ADB-455F-B808-7CB957F77954}">
      <dsp:nvSpPr>
        <dsp:cNvPr id="0" name=""/>
        <dsp:cNvSpPr/>
      </dsp:nvSpPr>
      <dsp:spPr>
        <a:xfrm>
          <a:off x="0" y="3055700"/>
          <a:ext cx="9720262" cy="6844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3000" kern="1200" dirty="0" smtClean="0"/>
            <a:t>Copyright and License notice</a:t>
          </a:r>
          <a:endParaRPr lang="en-US" sz="3000" kern="1200" dirty="0"/>
        </a:p>
      </dsp:txBody>
      <dsp:txXfrm>
        <a:off x="33412" y="3089112"/>
        <a:ext cx="9653438" cy="617626"/>
      </dsp:txXfrm>
    </dsp:sp>
    <dsp:sp modelId="{DA5F3FF7-970B-4969-84C2-DE17B8A8B7C6}">
      <dsp:nvSpPr>
        <dsp:cNvPr id="0" name=""/>
        <dsp:cNvSpPr/>
      </dsp:nvSpPr>
      <dsp:spPr>
        <a:xfrm>
          <a:off x="0" y="3740150"/>
          <a:ext cx="9720262" cy="6520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8618" tIns="38100" rIns="213360" bIns="38100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ID" sz="2300" kern="1200" dirty="0" err="1" smtClean="0"/>
            <a:t>Tersedia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informasi</a:t>
          </a:r>
          <a:r>
            <a:rPr lang="en-ID" sz="2300" kern="1200" dirty="0" smtClean="0"/>
            <a:t> di </a:t>
          </a:r>
          <a:r>
            <a:rPr lang="en-ID" sz="2300" kern="1200" dirty="0" err="1" smtClean="0"/>
            <a:t>url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tersendiri</a:t>
          </a:r>
          <a:r>
            <a:rPr lang="en-ID" sz="2300" kern="1200" dirty="0" smtClean="0"/>
            <a:t>, di OJS </a:t>
          </a:r>
          <a:r>
            <a:rPr lang="en-ID" sz="2300" kern="1200" dirty="0" err="1" smtClean="0"/>
            <a:t>sudah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ada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kolomnya</a:t>
          </a:r>
          <a:r>
            <a:rPr lang="en-ID" sz="2300" kern="1200" dirty="0" smtClean="0"/>
            <a:t>. </a:t>
          </a:r>
          <a:r>
            <a:rPr lang="en-ID" sz="2300" kern="1200" dirty="0" err="1" smtClean="0"/>
            <a:t>Isian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jangan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sampai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terjadi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inkonsistensi</a:t>
          </a:r>
          <a:r>
            <a:rPr lang="en-ID" sz="2300" kern="1200" dirty="0" smtClean="0"/>
            <a:t>, </a:t>
          </a:r>
          <a:r>
            <a:rPr lang="en-ID" sz="2300" kern="1200" dirty="0" err="1" smtClean="0"/>
            <a:t>tidak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boleh</a:t>
          </a:r>
          <a:r>
            <a:rPr lang="en-ID" sz="2300" kern="1200" dirty="0" smtClean="0"/>
            <a:t> </a:t>
          </a:r>
          <a:r>
            <a:rPr lang="en-ID" sz="2300" kern="1200" dirty="0" err="1" smtClean="0"/>
            <a:t>ada</a:t>
          </a:r>
          <a:r>
            <a:rPr lang="en-ID" sz="2300" kern="1200" dirty="0" smtClean="0"/>
            <a:t> statement “all </a:t>
          </a:r>
          <a:r>
            <a:rPr lang="en-ID" sz="2300" kern="1200" smtClean="0"/>
            <a:t>right reserved”</a:t>
          </a:r>
          <a:endParaRPr lang="en-US" sz="2300" kern="1200" dirty="0"/>
        </a:p>
      </dsp:txBody>
      <dsp:txXfrm>
        <a:off x="0" y="3740150"/>
        <a:ext cx="9720262" cy="65205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07BB98-0F76-40C1-B23D-D8A2669492A2}">
      <dsp:nvSpPr>
        <dsp:cNvPr id="0" name=""/>
        <dsp:cNvSpPr/>
      </dsp:nvSpPr>
      <dsp:spPr>
        <a:xfrm>
          <a:off x="1615851" y="2998"/>
          <a:ext cx="3089790" cy="185387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4600" kern="1200" dirty="0" smtClean="0"/>
            <a:t>Transparent</a:t>
          </a:r>
          <a:endParaRPr lang="en-US" sz="4600" kern="1200" dirty="0"/>
        </a:p>
      </dsp:txBody>
      <dsp:txXfrm>
        <a:off x="1615851" y="2998"/>
        <a:ext cx="3089790" cy="1853874"/>
      </dsp:txXfrm>
    </dsp:sp>
    <dsp:sp modelId="{9C3095E3-544F-4F75-B5B4-5B666964F0D4}">
      <dsp:nvSpPr>
        <dsp:cNvPr id="0" name=""/>
        <dsp:cNvSpPr/>
      </dsp:nvSpPr>
      <dsp:spPr>
        <a:xfrm>
          <a:off x="5014620" y="2998"/>
          <a:ext cx="3089790" cy="185387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4600" kern="1200" dirty="0" smtClean="0"/>
            <a:t>Honest</a:t>
          </a:r>
          <a:endParaRPr lang="en-US" sz="4600" kern="1200" dirty="0"/>
        </a:p>
      </dsp:txBody>
      <dsp:txXfrm>
        <a:off x="5014620" y="2998"/>
        <a:ext cx="3089790" cy="1853874"/>
      </dsp:txXfrm>
    </dsp:sp>
    <dsp:sp modelId="{CC210C2A-060D-43FE-9B74-D396A4E99AFE}">
      <dsp:nvSpPr>
        <dsp:cNvPr id="0" name=""/>
        <dsp:cNvSpPr/>
      </dsp:nvSpPr>
      <dsp:spPr>
        <a:xfrm>
          <a:off x="3315235" y="2165852"/>
          <a:ext cx="3089790" cy="185387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4600" kern="1200" dirty="0" smtClean="0"/>
            <a:t>Easy to navigate</a:t>
          </a:r>
          <a:endParaRPr lang="en-US" sz="4600" kern="1200" dirty="0"/>
        </a:p>
      </dsp:txBody>
      <dsp:txXfrm>
        <a:off x="3315235" y="2165852"/>
        <a:ext cx="3089790" cy="185387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C21860-4582-4828-91F7-95AF16D4AC20}">
      <dsp:nvSpPr>
        <dsp:cNvPr id="0" name=""/>
        <dsp:cNvSpPr/>
      </dsp:nvSpPr>
      <dsp:spPr>
        <a:xfrm>
          <a:off x="1615851" y="2998"/>
          <a:ext cx="3089790" cy="185387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900" kern="1200" smtClean="0"/>
            <a:t>Languange using (spelling, awkward text)</a:t>
          </a:r>
          <a:endParaRPr lang="en-US" sz="2900" kern="1200"/>
        </a:p>
      </dsp:txBody>
      <dsp:txXfrm>
        <a:off x="1615851" y="2998"/>
        <a:ext cx="3089790" cy="1853874"/>
      </dsp:txXfrm>
    </dsp:sp>
    <dsp:sp modelId="{992938DA-B807-407D-BE22-C6836125D226}">
      <dsp:nvSpPr>
        <dsp:cNvPr id="0" name=""/>
        <dsp:cNvSpPr/>
      </dsp:nvSpPr>
      <dsp:spPr>
        <a:xfrm>
          <a:off x="5014620" y="2998"/>
          <a:ext cx="3089790" cy="185387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900" kern="1200" dirty="0" smtClean="0"/>
            <a:t>Misleading metrics</a:t>
          </a:r>
          <a:endParaRPr lang="en-US" sz="2900" kern="1200" dirty="0"/>
        </a:p>
      </dsp:txBody>
      <dsp:txXfrm>
        <a:off x="5014620" y="2998"/>
        <a:ext cx="3089790" cy="1853874"/>
      </dsp:txXfrm>
    </dsp:sp>
    <dsp:sp modelId="{607C33C6-5269-4749-9F3C-1D0FE3BD5534}">
      <dsp:nvSpPr>
        <dsp:cNvPr id="0" name=""/>
        <dsp:cNvSpPr/>
      </dsp:nvSpPr>
      <dsp:spPr>
        <a:xfrm>
          <a:off x="3315235" y="2165852"/>
          <a:ext cx="3089790" cy="185387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900" kern="1200" dirty="0" smtClean="0"/>
            <a:t>Amateur homepage (flashing logo, </a:t>
          </a:r>
          <a:r>
            <a:rPr lang="en-ID" sz="2900" kern="1200" smtClean="0"/>
            <a:t>scrolling banner,etc</a:t>
          </a:r>
          <a:endParaRPr lang="en-US" sz="2900" kern="1200" dirty="0"/>
        </a:p>
      </dsp:txBody>
      <dsp:txXfrm>
        <a:off x="3315235" y="2165852"/>
        <a:ext cx="3089790" cy="185387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F67ADC-B7B0-478F-98D6-B6FC415EBDB3}">
      <dsp:nvSpPr>
        <dsp:cNvPr id="0" name=""/>
        <dsp:cNvSpPr/>
      </dsp:nvSpPr>
      <dsp:spPr>
        <a:xfrm>
          <a:off x="3322" y="212544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400" kern="1200" dirty="0" err="1" smtClean="0"/>
            <a:t>Informasi</a:t>
          </a:r>
          <a:r>
            <a:rPr lang="en-ID" sz="2400" kern="1200" dirty="0" smtClean="0"/>
            <a:t> Web</a:t>
          </a:r>
          <a:endParaRPr lang="en-US" sz="2400" kern="1200" dirty="0"/>
        </a:p>
      </dsp:txBody>
      <dsp:txXfrm>
        <a:off x="3322" y="212544"/>
        <a:ext cx="1798818" cy="1079290"/>
      </dsp:txXfrm>
    </dsp:sp>
    <dsp:sp modelId="{D773340B-8261-4638-A3E1-45631C28DC51}">
      <dsp:nvSpPr>
        <dsp:cNvPr id="0" name=""/>
        <dsp:cNvSpPr/>
      </dsp:nvSpPr>
      <dsp:spPr>
        <a:xfrm>
          <a:off x="1982022" y="212544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400" kern="1200" dirty="0" smtClean="0"/>
            <a:t>Nama </a:t>
          </a:r>
          <a:r>
            <a:rPr lang="en-ID" sz="2400" kern="1200" dirty="0" err="1" smtClean="0"/>
            <a:t>Jurnal</a:t>
          </a:r>
          <a:endParaRPr lang="en-US" sz="2400" kern="1200" dirty="0"/>
        </a:p>
      </dsp:txBody>
      <dsp:txXfrm>
        <a:off x="1982022" y="212544"/>
        <a:ext cx="1798818" cy="1079290"/>
      </dsp:txXfrm>
    </dsp:sp>
    <dsp:sp modelId="{6D66A97C-DCC5-4CF3-A727-D7DA17131CCF}">
      <dsp:nvSpPr>
        <dsp:cNvPr id="0" name=""/>
        <dsp:cNvSpPr/>
      </dsp:nvSpPr>
      <dsp:spPr>
        <a:xfrm>
          <a:off x="3960721" y="212544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400" kern="1200" dirty="0" smtClean="0"/>
            <a:t>Proses review</a:t>
          </a:r>
          <a:endParaRPr lang="en-US" sz="2400" kern="1200" dirty="0"/>
        </a:p>
      </dsp:txBody>
      <dsp:txXfrm>
        <a:off x="3960721" y="212544"/>
        <a:ext cx="1798818" cy="1079290"/>
      </dsp:txXfrm>
    </dsp:sp>
    <dsp:sp modelId="{B1BB61BC-77EB-4834-9F4B-1F52597FB7F0}">
      <dsp:nvSpPr>
        <dsp:cNvPr id="0" name=""/>
        <dsp:cNvSpPr/>
      </dsp:nvSpPr>
      <dsp:spPr>
        <a:xfrm>
          <a:off x="5939421" y="212544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400" kern="1200" dirty="0" err="1" smtClean="0"/>
            <a:t>Penerbit</a:t>
          </a:r>
          <a:r>
            <a:rPr lang="en-ID" sz="2400" kern="1200" dirty="0" smtClean="0"/>
            <a:t> </a:t>
          </a:r>
          <a:r>
            <a:rPr lang="en-ID" sz="2400" kern="1200" dirty="0" err="1" smtClean="0"/>
            <a:t>dan</a:t>
          </a:r>
          <a:r>
            <a:rPr lang="en-ID" sz="2400" kern="1200" dirty="0" smtClean="0"/>
            <a:t> </a:t>
          </a:r>
          <a:r>
            <a:rPr lang="en-ID" sz="2400" kern="1200" dirty="0" err="1" smtClean="0"/>
            <a:t>pengelola</a:t>
          </a:r>
          <a:endParaRPr lang="en-US" sz="2400" kern="1200" dirty="0"/>
        </a:p>
      </dsp:txBody>
      <dsp:txXfrm>
        <a:off x="5939421" y="212544"/>
        <a:ext cx="1798818" cy="1079290"/>
      </dsp:txXfrm>
    </dsp:sp>
    <dsp:sp modelId="{41B19940-ABB2-4FFE-8D75-AEC5B19B7D7F}">
      <dsp:nvSpPr>
        <dsp:cNvPr id="0" name=""/>
        <dsp:cNvSpPr/>
      </dsp:nvSpPr>
      <dsp:spPr>
        <a:xfrm>
          <a:off x="7918121" y="212544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400" kern="1200" dirty="0" err="1" smtClean="0"/>
            <a:t>Etika</a:t>
          </a:r>
          <a:r>
            <a:rPr lang="en-ID" sz="2400" kern="1200" dirty="0" smtClean="0"/>
            <a:t> </a:t>
          </a:r>
          <a:r>
            <a:rPr lang="en-ID" sz="2400" kern="1200" dirty="0" err="1" smtClean="0"/>
            <a:t>publikasi</a:t>
          </a:r>
          <a:r>
            <a:rPr lang="en-ID" sz="2400" kern="1200" dirty="0" smtClean="0"/>
            <a:t> </a:t>
          </a:r>
          <a:endParaRPr lang="en-US" sz="2400" kern="1200" dirty="0"/>
        </a:p>
      </dsp:txBody>
      <dsp:txXfrm>
        <a:off x="7918121" y="212544"/>
        <a:ext cx="1798818" cy="1079290"/>
      </dsp:txXfrm>
    </dsp:sp>
    <dsp:sp modelId="{C472A5C4-8D83-40F3-8072-43FFC3ADD709}">
      <dsp:nvSpPr>
        <dsp:cNvPr id="0" name=""/>
        <dsp:cNvSpPr/>
      </dsp:nvSpPr>
      <dsp:spPr>
        <a:xfrm>
          <a:off x="3322" y="1471717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400" kern="1200" dirty="0" err="1" smtClean="0"/>
            <a:t>Kebijakan</a:t>
          </a:r>
          <a:r>
            <a:rPr lang="en-ID" sz="2400" kern="1200" dirty="0" smtClean="0"/>
            <a:t> </a:t>
          </a:r>
          <a:r>
            <a:rPr lang="en-ID" sz="2400" kern="1200" dirty="0" err="1" smtClean="0"/>
            <a:t>plagiasi</a:t>
          </a:r>
          <a:r>
            <a:rPr lang="en-ID" sz="2400" kern="1200" dirty="0" smtClean="0"/>
            <a:t> </a:t>
          </a:r>
          <a:r>
            <a:rPr lang="en-ID" sz="2400" kern="1200" dirty="0" err="1" smtClean="0"/>
            <a:t>dan</a:t>
          </a:r>
          <a:r>
            <a:rPr lang="en-ID" sz="2400" kern="1200" dirty="0" smtClean="0"/>
            <a:t> </a:t>
          </a:r>
          <a:r>
            <a:rPr lang="en-ID" sz="2400" kern="1200" dirty="0" err="1" smtClean="0"/>
            <a:t>pelanggaran</a:t>
          </a:r>
          <a:endParaRPr lang="en-US" sz="2400" kern="1200" dirty="0"/>
        </a:p>
      </dsp:txBody>
      <dsp:txXfrm>
        <a:off x="3322" y="1471717"/>
        <a:ext cx="1798818" cy="1079290"/>
      </dsp:txXfrm>
    </dsp:sp>
    <dsp:sp modelId="{99FA74D2-917B-4159-BEFF-C1E8C8025C8D}">
      <dsp:nvSpPr>
        <dsp:cNvPr id="0" name=""/>
        <dsp:cNvSpPr/>
      </dsp:nvSpPr>
      <dsp:spPr>
        <a:xfrm>
          <a:off x="1982022" y="1471717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400" kern="1200" dirty="0" err="1" smtClean="0"/>
            <a:t>Waktu</a:t>
          </a:r>
          <a:r>
            <a:rPr lang="en-ID" sz="2400" kern="1200" dirty="0" smtClean="0"/>
            <a:t> </a:t>
          </a:r>
          <a:r>
            <a:rPr lang="en-ID" sz="2400" kern="1200" dirty="0" err="1" smtClean="0"/>
            <a:t>terbit</a:t>
          </a:r>
          <a:endParaRPr lang="en-US" sz="2400" kern="1200" dirty="0"/>
        </a:p>
      </dsp:txBody>
      <dsp:txXfrm>
        <a:off x="1982022" y="1471717"/>
        <a:ext cx="1798818" cy="1079290"/>
      </dsp:txXfrm>
    </dsp:sp>
    <dsp:sp modelId="{752D6B0A-64B1-4CDC-A29D-86A633801007}">
      <dsp:nvSpPr>
        <dsp:cNvPr id="0" name=""/>
        <dsp:cNvSpPr/>
      </dsp:nvSpPr>
      <dsp:spPr>
        <a:xfrm>
          <a:off x="3960721" y="1471717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400" kern="1200" dirty="0" smtClean="0"/>
            <a:t>Tim editor</a:t>
          </a:r>
          <a:endParaRPr lang="en-US" sz="2400" kern="1200" dirty="0"/>
        </a:p>
      </dsp:txBody>
      <dsp:txXfrm>
        <a:off x="3960721" y="1471717"/>
        <a:ext cx="1798818" cy="1079290"/>
      </dsp:txXfrm>
    </dsp:sp>
    <dsp:sp modelId="{E49122D8-1A43-47E2-B603-A8F1E81004E0}">
      <dsp:nvSpPr>
        <dsp:cNvPr id="0" name=""/>
        <dsp:cNvSpPr/>
      </dsp:nvSpPr>
      <dsp:spPr>
        <a:xfrm>
          <a:off x="5939421" y="1471717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400" kern="1200" dirty="0" err="1" smtClean="0"/>
            <a:t>Hak</a:t>
          </a:r>
          <a:r>
            <a:rPr lang="en-ID" sz="2400" kern="1200" dirty="0" smtClean="0"/>
            <a:t> </a:t>
          </a:r>
          <a:r>
            <a:rPr lang="en-ID" sz="2400" kern="1200" dirty="0" err="1" smtClean="0"/>
            <a:t>cipta</a:t>
          </a:r>
          <a:r>
            <a:rPr lang="en-ID" sz="2400" kern="1200" dirty="0" smtClean="0"/>
            <a:t> </a:t>
          </a:r>
          <a:r>
            <a:rPr lang="en-ID" sz="2400" kern="1200" dirty="0" err="1" smtClean="0"/>
            <a:t>dan</a:t>
          </a:r>
          <a:r>
            <a:rPr lang="en-ID" sz="2400" kern="1200" dirty="0" smtClean="0"/>
            <a:t> </a:t>
          </a:r>
          <a:r>
            <a:rPr lang="en-ID" sz="2400" kern="1200" dirty="0" err="1" smtClean="0"/>
            <a:t>lisensi</a:t>
          </a:r>
          <a:endParaRPr lang="en-US" sz="2400" kern="1200" dirty="0"/>
        </a:p>
      </dsp:txBody>
      <dsp:txXfrm>
        <a:off x="5939421" y="1471717"/>
        <a:ext cx="1798818" cy="1079290"/>
      </dsp:txXfrm>
    </dsp:sp>
    <dsp:sp modelId="{56BD200D-81AC-4411-9DBE-0DD46F64FDD2}">
      <dsp:nvSpPr>
        <dsp:cNvPr id="0" name=""/>
        <dsp:cNvSpPr/>
      </dsp:nvSpPr>
      <dsp:spPr>
        <a:xfrm>
          <a:off x="7918121" y="1471717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400" kern="1200" dirty="0" err="1" smtClean="0"/>
            <a:t>Biaya</a:t>
          </a:r>
          <a:r>
            <a:rPr lang="en-ID" sz="2400" kern="1200" dirty="0" smtClean="0"/>
            <a:t> </a:t>
          </a:r>
          <a:r>
            <a:rPr lang="en-ID" sz="2400" kern="1200" dirty="0" err="1" smtClean="0"/>
            <a:t>publikasi</a:t>
          </a:r>
          <a:endParaRPr lang="en-US" sz="2400" kern="1200" dirty="0"/>
        </a:p>
      </dsp:txBody>
      <dsp:txXfrm>
        <a:off x="7918121" y="1471717"/>
        <a:ext cx="1798818" cy="1079290"/>
      </dsp:txXfrm>
    </dsp:sp>
    <dsp:sp modelId="{CC5FCE3E-50D3-42E7-8361-BF997746F792}">
      <dsp:nvSpPr>
        <dsp:cNvPr id="0" name=""/>
        <dsp:cNvSpPr/>
      </dsp:nvSpPr>
      <dsp:spPr>
        <a:xfrm>
          <a:off x="1982022" y="2730889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400" kern="1200" dirty="0" err="1" smtClean="0"/>
            <a:t>Arsip</a:t>
          </a:r>
          <a:endParaRPr lang="en-US" sz="2400" kern="1200" dirty="0"/>
        </a:p>
      </dsp:txBody>
      <dsp:txXfrm>
        <a:off x="1982022" y="2730889"/>
        <a:ext cx="1798818" cy="1079290"/>
      </dsp:txXfrm>
    </dsp:sp>
    <dsp:sp modelId="{18C3DE6C-50F8-4EE0-8270-A1C6F4E72594}">
      <dsp:nvSpPr>
        <dsp:cNvPr id="0" name=""/>
        <dsp:cNvSpPr/>
      </dsp:nvSpPr>
      <dsp:spPr>
        <a:xfrm>
          <a:off x="3960721" y="2730889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400" kern="1200" dirty="0" smtClean="0"/>
            <a:t>Model </a:t>
          </a:r>
          <a:r>
            <a:rPr lang="en-ID" sz="2400" kern="1200" dirty="0" err="1" smtClean="0"/>
            <a:t>pembiayaan</a:t>
          </a:r>
          <a:r>
            <a:rPr lang="en-ID" sz="2400" kern="1200" dirty="0" smtClean="0"/>
            <a:t> </a:t>
          </a:r>
          <a:r>
            <a:rPr lang="en-ID" sz="2400" kern="1200" dirty="0" err="1" smtClean="0"/>
            <a:t>jurnal</a:t>
          </a:r>
          <a:endParaRPr lang="en-US" sz="2400" kern="1200" dirty="0"/>
        </a:p>
      </dsp:txBody>
      <dsp:txXfrm>
        <a:off x="3960721" y="2730889"/>
        <a:ext cx="1798818" cy="1079290"/>
      </dsp:txXfrm>
    </dsp:sp>
    <dsp:sp modelId="{ED458D52-8202-487B-8090-BC9CDC2B2D0B}">
      <dsp:nvSpPr>
        <dsp:cNvPr id="0" name=""/>
        <dsp:cNvSpPr/>
      </dsp:nvSpPr>
      <dsp:spPr>
        <a:xfrm>
          <a:off x="5939421" y="2730889"/>
          <a:ext cx="1798818" cy="10792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400" kern="1200" dirty="0" smtClean="0"/>
            <a:t>Sponsorship </a:t>
          </a:r>
          <a:r>
            <a:rPr lang="en-ID" sz="2400" kern="1200" dirty="0" err="1" smtClean="0"/>
            <a:t>dan</a:t>
          </a:r>
          <a:r>
            <a:rPr lang="en-ID" sz="2400" kern="1200" dirty="0" smtClean="0"/>
            <a:t> marketing</a:t>
          </a:r>
          <a:endParaRPr lang="en-US" sz="2400" kern="1200" dirty="0"/>
        </a:p>
      </dsp:txBody>
      <dsp:txXfrm>
        <a:off x="5939421" y="2730889"/>
        <a:ext cx="1798818" cy="107929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CEA5B0-8D3D-49F2-9AE0-C7AA6CFCF841}">
      <dsp:nvSpPr>
        <dsp:cNvPr id="0" name=""/>
        <dsp:cNvSpPr/>
      </dsp:nvSpPr>
      <dsp:spPr>
        <a:xfrm>
          <a:off x="5114" y="476523"/>
          <a:ext cx="2616257" cy="43560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55880" rIns="156464" bIns="55880" numCol="1" spcCol="1270" anchor="ctr" anchorCtr="0">
          <a:noAutofit/>
        </a:bodyPr>
        <a:lstStyle/>
        <a:p>
          <a:pPr lvl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200" kern="1200" dirty="0" err="1" smtClean="0"/>
            <a:t>Akses</a:t>
          </a:r>
          <a:endParaRPr lang="en-US" sz="2200" kern="1200" dirty="0"/>
        </a:p>
      </dsp:txBody>
      <dsp:txXfrm>
        <a:off x="5114" y="476523"/>
        <a:ext cx="2616257" cy="435600"/>
      </dsp:txXfrm>
    </dsp:sp>
    <dsp:sp modelId="{81770A99-6E3D-44F8-85A1-383F2E059D4E}">
      <dsp:nvSpPr>
        <dsp:cNvPr id="0" name=""/>
        <dsp:cNvSpPr/>
      </dsp:nvSpPr>
      <dsp:spPr>
        <a:xfrm>
          <a:off x="2621372" y="149823"/>
          <a:ext cx="523251" cy="1089000"/>
        </a:xfrm>
        <a:prstGeom prst="leftBrace">
          <a:avLst>
            <a:gd name="adj1" fmla="val 35000"/>
            <a:gd name="adj2" fmla="val 50000"/>
          </a:avLst>
        </a:prstGeom>
        <a:noFill/>
        <a:ln w="15875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45D5A5-7D50-46E6-9315-F1E935D340D7}">
      <dsp:nvSpPr>
        <dsp:cNvPr id="0" name=""/>
        <dsp:cNvSpPr/>
      </dsp:nvSpPr>
      <dsp:spPr>
        <a:xfrm>
          <a:off x="3353924" y="149823"/>
          <a:ext cx="7116219" cy="1089000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ID" sz="2200" kern="1200" dirty="0" err="1" smtClean="0"/>
            <a:t>Semua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informasi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terdapat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dalam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satu</a:t>
          </a:r>
          <a:r>
            <a:rPr lang="en-ID" sz="2200" kern="1200" dirty="0" smtClean="0"/>
            <a:t> link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ID" sz="2200" kern="1200" dirty="0" smtClean="0"/>
            <a:t>Link yang </a:t>
          </a:r>
          <a:r>
            <a:rPr lang="en-ID" sz="2200" kern="1200" dirty="0" err="1" smtClean="0"/>
            <a:t>disertakan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tidak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bisa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diakses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ID" sz="2200" kern="1200" dirty="0" err="1" smtClean="0"/>
            <a:t>Harus</a:t>
          </a:r>
          <a:r>
            <a:rPr lang="en-ID" sz="2200" kern="1200" dirty="0" smtClean="0"/>
            <a:t> login </a:t>
          </a:r>
          <a:r>
            <a:rPr lang="en-ID" sz="2200" kern="1200" dirty="0" err="1" smtClean="0"/>
            <a:t>dulu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untuk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mengakses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jurnal</a:t>
          </a:r>
          <a:r>
            <a:rPr lang="en-ID" sz="2200" kern="1200" dirty="0" smtClean="0"/>
            <a:t>/</a:t>
          </a:r>
          <a:r>
            <a:rPr lang="en-ID" sz="2200" kern="1200" dirty="0" err="1" smtClean="0"/>
            <a:t>artikel</a:t>
          </a:r>
          <a:endParaRPr lang="en-US" sz="2200" kern="1200" dirty="0"/>
        </a:p>
      </dsp:txBody>
      <dsp:txXfrm>
        <a:off x="3353924" y="149823"/>
        <a:ext cx="7116219" cy="1089000"/>
      </dsp:txXfrm>
    </dsp:sp>
    <dsp:sp modelId="{10C91D6A-6E43-45E4-8340-57970D8377B4}">
      <dsp:nvSpPr>
        <dsp:cNvPr id="0" name=""/>
        <dsp:cNvSpPr/>
      </dsp:nvSpPr>
      <dsp:spPr>
        <a:xfrm>
          <a:off x="5114" y="1644723"/>
          <a:ext cx="2616257" cy="43560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55880" rIns="156464" bIns="55880" numCol="1" spcCol="1270" anchor="ctr" anchorCtr="0">
          <a:noAutofit/>
        </a:bodyPr>
        <a:lstStyle/>
        <a:p>
          <a:pPr lvl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200" kern="1200" dirty="0" smtClean="0"/>
            <a:t>Editor</a:t>
          </a:r>
          <a:endParaRPr lang="en-US" sz="2200" kern="1200" dirty="0"/>
        </a:p>
      </dsp:txBody>
      <dsp:txXfrm>
        <a:off x="5114" y="1644723"/>
        <a:ext cx="2616257" cy="435600"/>
      </dsp:txXfrm>
    </dsp:sp>
    <dsp:sp modelId="{7613E1B3-F7D8-42BA-B369-86670B751CC0}">
      <dsp:nvSpPr>
        <dsp:cNvPr id="0" name=""/>
        <dsp:cNvSpPr/>
      </dsp:nvSpPr>
      <dsp:spPr>
        <a:xfrm>
          <a:off x="2621372" y="1318023"/>
          <a:ext cx="523251" cy="1089000"/>
        </a:xfrm>
        <a:prstGeom prst="leftBrace">
          <a:avLst>
            <a:gd name="adj1" fmla="val 35000"/>
            <a:gd name="adj2" fmla="val 50000"/>
          </a:avLst>
        </a:prstGeom>
        <a:noFill/>
        <a:ln w="15875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2C8D47-F11A-43AC-A32C-C3A7AA3C28C5}">
      <dsp:nvSpPr>
        <dsp:cNvPr id="0" name=""/>
        <dsp:cNvSpPr/>
      </dsp:nvSpPr>
      <dsp:spPr>
        <a:xfrm>
          <a:off x="3353924" y="1318023"/>
          <a:ext cx="7116219" cy="1089000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ID" sz="2200" kern="1200" dirty="0" err="1" smtClean="0"/>
            <a:t>Jumlah</a:t>
          </a:r>
          <a:r>
            <a:rPr lang="en-ID" sz="2200" kern="1200" dirty="0" smtClean="0"/>
            <a:t> editor </a:t>
          </a:r>
          <a:r>
            <a:rPr lang="en-ID" sz="2200" kern="1200" dirty="0" err="1" smtClean="0"/>
            <a:t>kurang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ID" sz="2200" kern="1200" dirty="0" err="1" smtClean="0"/>
            <a:t>Informasi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identitas</a:t>
          </a:r>
          <a:r>
            <a:rPr lang="en-ID" sz="2200" kern="1200" dirty="0" smtClean="0"/>
            <a:t> editor </a:t>
          </a:r>
          <a:r>
            <a:rPr lang="en-ID" sz="2200" kern="1200" dirty="0" err="1" smtClean="0"/>
            <a:t>tidak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jelas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ID" sz="2200" kern="1200" dirty="0" smtClean="0"/>
            <a:t>Editor </a:t>
          </a:r>
          <a:r>
            <a:rPr lang="en-ID" sz="2200" kern="1200" dirty="0" err="1" smtClean="0"/>
            <a:t>ikut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menulis</a:t>
          </a:r>
          <a:r>
            <a:rPr lang="en-ID" sz="2200" kern="1200" dirty="0" smtClean="0"/>
            <a:t> di </a:t>
          </a:r>
          <a:r>
            <a:rPr lang="en-ID" sz="2200" kern="1200" dirty="0" err="1" smtClean="0"/>
            <a:t>jurnal</a:t>
          </a:r>
          <a:r>
            <a:rPr lang="en-ID" sz="2200" kern="1200" dirty="0" smtClean="0"/>
            <a:t> (</a:t>
          </a:r>
          <a:r>
            <a:rPr lang="en-ID" sz="2200" kern="1200" dirty="0" err="1" smtClean="0"/>
            <a:t>lebih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dari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kewajaran</a:t>
          </a:r>
          <a:r>
            <a:rPr lang="en-ID" sz="2200" kern="1200" dirty="0" smtClean="0"/>
            <a:t>)</a:t>
          </a:r>
          <a:endParaRPr lang="en-US" sz="2200" kern="1200" dirty="0"/>
        </a:p>
      </dsp:txBody>
      <dsp:txXfrm>
        <a:off x="3353924" y="1318023"/>
        <a:ext cx="7116219" cy="1089000"/>
      </dsp:txXfrm>
    </dsp:sp>
    <dsp:sp modelId="{B2948730-BD7A-49DF-9A68-52BAC8B50D49}">
      <dsp:nvSpPr>
        <dsp:cNvPr id="0" name=""/>
        <dsp:cNvSpPr/>
      </dsp:nvSpPr>
      <dsp:spPr>
        <a:xfrm>
          <a:off x="5114" y="3357423"/>
          <a:ext cx="2616257" cy="43560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55880" rIns="156464" bIns="55880" numCol="1" spcCol="1270" anchor="ctr" anchorCtr="0">
          <a:noAutofit/>
        </a:bodyPr>
        <a:lstStyle/>
        <a:p>
          <a:pPr lvl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200" kern="1200" dirty="0" err="1" smtClean="0"/>
            <a:t>Konsistensi</a:t>
          </a:r>
          <a:endParaRPr lang="en-US" sz="2200" kern="1200" dirty="0"/>
        </a:p>
      </dsp:txBody>
      <dsp:txXfrm>
        <a:off x="5114" y="3357423"/>
        <a:ext cx="2616257" cy="435600"/>
      </dsp:txXfrm>
    </dsp:sp>
    <dsp:sp modelId="{379B480B-7F54-407A-8210-4DDEE50D0018}">
      <dsp:nvSpPr>
        <dsp:cNvPr id="0" name=""/>
        <dsp:cNvSpPr/>
      </dsp:nvSpPr>
      <dsp:spPr>
        <a:xfrm>
          <a:off x="2621372" y="2486223"/>
          <a:ext cx="523251" cy="2178000"/>
        </a:xfrm>
        <a:prstGeom prst="leftBrace">
          <a:avLst>
            <a:gd name="adj1" fmla="val 35000"/>
            <a:gd name="adj2" fmla="val 50000"/>
          </a:avLst>
        </a:prstGeom>
        <a:noFill/>
        <a:ln w="15875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3D4FFA-EA7F-4471-A482-241270E05993}">
      <dsp:nvSpPr>
        <dsp:cNvPr id="0" name=""/>
        <dsp:cNvSpPr/>
      </dsp:nvSpPr>
      <dsp:spPr>
        <a:xfrm>
          <a:off x="3359039" y="2470890"/>
          <a:ext cx="7116219" cy="2178000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ID" sz="2200" kern="1200" dirty="0" err="1" smtClean="0"/>
            <a:t>Tidak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sesuai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antara</a:t>
          </a:r>
          <a:r>
            <a:rPr lang="en-ID" sz="2200" kern="1200" dirty="0" smtClean="0"/>
            <a:t> yang </a:t>
          </a:r>
          <a:r>
            <a:rPr lang="en-ID" sz="2200" kern="1200" dirty="0" err="1" smtClean="0"/>
            <a:t>ditulis</a:t>
          </a:r>
          <a:r>
            <a:rPr lang="en-ID" sz="2200" kern="1200" dirty="0" smtClean="0"/>
            <a:t> di </a:t>
          </a:r>
          <a:r>
            <a:rPr lang="en-ID" sz="2200" kern="1200" dirty="0" err="1" smtClean="0"/>
            <a:t>usulan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dengan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faktanya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ID" sz="2200" kern="1200" dirty="0" err="1" smtClean="0"/>
            <a:t>Tidak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sesuai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antara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satu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kebijakan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dengan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kebijakan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lainnya</a:t>
          </a:r>
          <a:r>
            <a:rPr lang="en-ID" sz="2200" kern="1200" dirty="0" smtClean="0"/>
            <a:t> (</a:t>
          </a:r>
          <a:r>
            <a:rPr lang="en-ID" sz="2200" kern="1200" dirty="0" err="1" smtClean="0"/>
            <a:t>Hak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Cipta</a:t>
          </a:r>
          <a:r>
            <a:rPr lang="en-ID" sz="2200" kern="1200" dirty="0" smtClean="0"/>
            <a:t>, </a:t>
          </a:r>
          <a:r>
            <a:rPr lang="en-ID" sz="2200" kern="1200" dirty="0" err="1" smtClean="0"/>
            <a:t>Lisensi</a:t>
          </a:r>
          <a:r>
            <a:rPr lang="en-ID" sz="2200" kern="1200" dirty="0" smtClean="0"/>
            <a:t>, Proses Review, </a:t>
          </a:r>
          <a:r>
            <a:rPr lang="en-ID" sz="2200" kern="1200" dirty="0" err="1" smtClean="0"/>
            <a:t>dst</a:t>
          </a:r>
          <a:r>
            <a:rPr lang="en-ID" sz="2200" kern="1200" dirty="0" smtClean="0"/>
            <a:t>)) </a:t>
          </a:r>
          <a:r>
            <a:rPr lang="en-ID" sz="2200" kern="1200" dirty="0" err="1" smtClean="0"/>
            <a:t>seperti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ada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frasa</a:t>
          </a:r>
          <a:r>
            <a:rPr lang="en-ID" sz="2200" kern="1200" dirty="0" smtClean="0"/>
            <a:t> “all right reserved” yang </a:t>
          </a:r>
          <a:r>
            <a:rPr lang="en-ID" sz="2200" kern="1200" dirty="0" err="1" smtClean="0"/>
            <a:t>sejatinya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tidak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diperkenankan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dan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prinsip</a:t>
          </a:r>
          <a:r>
            <a:rPr lang="en-ID" sz="2200" kern="1200" dirty="0" smtClean="0"/>
            <a:t> open access.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ID" sz="2200" kern="1200" dirty="0" err="1" smtClean="0"/>
            <a:t>Tidak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sesuai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antara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kebijakan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dengan</a:t>
          </a:r>
          <a:r>
            <a:rPr lang="en-ID" sz="2200" kern="1200" dirty="0" smtClean="0"/>
            <a:t> </a:t>
          </a:r>
          <a:r>
            <a:rPr lang="en-ID" sz="2200" kern="1200" dirty="0" err="1" smtClean="0"/>
            <a:t>pelaksanaannya</a:t>
          </a:r>
          <a:r>
            <a:rPr lang="en-ID" sz="2200" kern="1200" dirty="0" smtClean="0"/>
            <a:t>. (Ex. Bahasa </a:t>
          </a:r>
          <a:r>
            <a:rPr lang="en-ID" sz="2200" kern="1200" dirty="0" err="1" smtClean="0"/>
            <a:t>artikel</a:t>
          </a:r>
          <a:r>
            <a:rPr lang="en-ID" sz="2200" kern="1200" dirty="0" smtClean="0"/>
            <a:t> yang </a:t>
          </a:r>
          <a:r>
            <a:rPr lang="en-ID" sz="2200" kern="1200" dirty="0" err="1" smtClean="0"/>
            <a:t>diterima</a:t>
          </a:r>
          <a:r>
            <a:rPr lang="en-ID" sz="2200" kern="1200" dirty="0" smtClean="0"/>
            <a:t>, scope, </a:t>
          </a:r>
          <a:r>
            <a:rPr lang="en-ID" sz="2200" kern="1200" dirty="0" err="1" smtClean="0"/>
            <a:t>dst</a:t>
          </a:r>
          <a:r>
            <a:rPr lang="en-ID" sz="2200" kern="1200" dirty="0" smtClean="0"/>
            <a:t>)</a:t>
          </a:r>
          <a:endParaRPr lang="en-US" sz="2200" kern="1200" dirty="0"/>
        </a:p>
      </dsp:txBody>
      <dsp:txXfrm>
        <a:off x="3359039" y="2470890"/>
        <a:ext cx="7116219" cy="217800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A34774-2B38-42D4-B647-1FA4165F9B57}">
      <dsp:nvSpPr>
        <dsp:cNvPr id="0" name=""/>
        <dsp:cNvSpPr/>
      </dsp:nvSpPr>
      <dsp:spPr>
        <a:xfrm>
          <a:off x="47" y="155922"/>
          <a:ext cx="4542134" cy="460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1600" kern="1200" dirty="0" smtClean="0"/>
            <a:t>Green Tick</a:t>
          </a:r>
          <a:endParaRPr lang="en-US" sz="1600" kern="1200" dirty="0"/>
        </a:p>
      </dsp:txBody>
      <dsp:txXfrm>
        <a:off x="47" y="155922"/>
        <a:ext cx="4542134" cy="460800"/>
      </dsp:txXfrm>
    </dsp:sp>
    <dsp:sp modelId="{426D61AE-7F08-4B61-B5D0-23D047E38B48}">
      <dsp:nvSpPr>
        <dsp:cNvPr id="0" name=""/>
        <dsp:cNvSpPr/>
      </dsp:nvSpPr>
      <dsp:spPr>
        <a:xfrm>
          <a:off x="47" y="616722"/>
          <a:ext cx="4542134" cy="32500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ID" sz="1600" kern="1200" dirty="0" err="1" smtClean="0"/>
            <a:t>Memenuhi</a:t>
          </a:r>
          <a:r>
            <a:rPr lang="en-ID" sz="1600" kern="1200" dirty="0" smtClean="0"/>
            <a:t> Basic Requirement</a:t>
          </a:r>
          <a:endParaRPr lang="en-US" sz="1600" kern="1200" dirty="0"/>
        </a:p>
      </dsp:txBody>
      <dsp:txXfrm>
        <a:off x="47" y="616722"/>
        <a:ext cx="4542134" cy="3250080"/>
      </dsp:txXfrm>
    </dsp:sp>
    <dsp:sp modelId="{65B4AA6B-6E6D-48B3-8D4E-00A023D7E2DA}">
      <dsp:nvSpPr>
        <dsp:cNvPr id="0" name=""/>
        <dsp:cNvSpPr/>
      </dsp:nvSpPr>
      <dsp:spPr>
        <a:xfrm>
          <a:off x="5178080" y="155922"/>
          <a:ext cx="4542134" cy="460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1600" kern="1200" dirty="0" smtClean="0"/>
            <a:t>Seal</a:t>
          </a:r>
          <a:endParaRPr lang="en-US" sz="1600" kern="1200" dirty="0"/>
        </a:p>
      </dsp:txBody>
      <dsp:txXfrm>
        <a:off x="5178080" y="155922"/>
        <a:ext cx="4542134" cy="460800"/>
      </dsp:txXfrm>
    </dsp:sp>
    <dsp:sp modelId="{F11A7D11-30CB-454D-9DB7-1173C957B9A4}">
      <dsp:nvSpPr>
        <dsp:cNvPr id="0" name=""/>
        <dsp:cNvSpPr/>
      </dsp:nvSpPr>
      <dsp:spPr>
        <a:xfrm>
          <a:off x="5178080" y="616722"/>
          <a:ext cx="4542134" cy="32500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ID" sz="1600" kern="1200" dirty="0" smtClean="0"/>
            <a:t>Ada digital </a:t>
          </a:r>
          <a:r>
            <a:rPr lang="en-ID" sz="1600" kern="1200" dirty="0" smtClean="0"/>
            <a:t>archiving (</a:t>
          </a:r>
          <a:r>
            <a:rPr lang="en-ID" sz="1600" kern="1200" dirty="0" err="1" smtClean="0"/>
            <a:t>semua</a:t>
          </a:r>
          <a:r>
            <a:rPr lang="en-ID" sz="1600" kern="1200" dirty="0" smtClean="0"/>
            <a:t> yang di list di </a:t>
          </a:r>
          <a:r>
            <a:rPr lang="en-US" sz="1600" kern="1200" dirty="0" smtClean="0"/>
            <a:t>https://keepers.issn.org/keepers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ID" sz="1600" kern="1200" dirty="0" smtClean="0"/>
            <a:t>Ada </a:t>
          </a:r>
          <a:r>
            <a:rPr lang="en-ID" sz="1600" kern="1200" dirty="0" smtClean="0"/>
            <a:t>DOI </a:t>
          </a:r>
          <a:r>
            <a:rPr lang="en-ID" sz="1600" kern="1200" dirty="0" err="1" smtClean="0"/>
            <a:t>atau</a:t>
          </a:r>
          <a:r>
            <a:rPr lang="en-ID" sz="1600" kern="1200" dirty="0" smtClean="0"/>
            <a:t> Handle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ID" sz="1600" kern="1200" dirty="0" err="1" smtClean="0"/>
            <a:t>Setujua</a:t>
          </a:r>
          <a:r>
            <a:rPr lang="en-ID" sz="1600" kern="1200" dirty="0" smtClean="0"/>
            <a:t> </a:t>
          </a:r>
          <a:r>
            <a:rPr lang="en-ID" sz="1600" kern="1200" dirty="0" err="1" smtClean="0"/>
            <a:t>unggah</a:t>
          </a:r>
          <a:r>
            <a:rPr lang="en-ID" sz="1600" kern="1200" dirty="0" smtClean="0"/>
            <a:t> article </a:t>
          </a:r>
          <a:r>
            <a:rPr lang="en-ID" sz="1600" kern="1200" dirty="0" smtClean="0"/>
            <a:t>metadata </a:t>
          </a:r>
          <a:r>
            <a:rPr lang="en-ID" sz="1600" kern="1200" dirty="0" err="1" smtClean="0"/>
            <a:t>ke</a:t>
          </a:r>
          <a:r>
            <a:rPr lang="en-ID" sz="1600" kern="1200" dirty="0" smtClean="0"/>
            <a:t> DOAJ </a:t>
          </a:r>
          <a:r>
            <a:rPr lang="en-ID" sz="1600" kern="1200" dirty="0" err="1" smtClean="0"/>
            <a:t>secara</a:t>
          </a:r>
          <a:r>
            <a:rPr lang="en-ID" sz="1600" kern="1200" dirty="0" smtClean="0"/>
            <a:t> </a:t>
          </a:r>
          <a:r>
            <a:rPr lang="en-ID" sz="1600" kern="1200" dirty="0" err="1" smtClean="0"/>
            <a:t>reguler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ID" sz="1600" kern="1200" dirty="0" err="1" smtClean="0"/>
            <a:t>Memasang</a:t>
          </a:r>
          <a:r>
            <a:rPr lang="en-ID" sz="1600" kern="1200" dirty="0" smtClean="0"/>
            <a:t> </a:t>
          </a:r>
          <a:r>
            <a:rPr lang="en-ID" sz="1600" kern="1200" dirty="0" err="1" smtClean="0"/>
            <a:t>lisensi</a:t>
          </a:r>
          <a:r>
            <a:rPr lang="en-ID" sz="1600" kern="1200" dirty="0" smtClean="0"/>
            <a:t> di </a:t>
          </a:r>
          <a:r>
            <a:rPr lang="en-ID" sz="1600" kern="1200" dirty="0" err="1" smtClean="0"/>
            <a:t>fulltext</a:t>
          </a:r>
          <a:r>
            <a:rPr lang="en-ID" sz="1600" kern="1200" dirty="0" smtClean="0"/>
            <a:t> </a:t>
          </a:r>
          <a:r>
            <a:rPr lang="en-ID" sz="1600" kern="1200" dirty="0" err="1" smtClean="0"/>
            <a:t>maupun</a:t>
          </a:r>
          <a:r>
            <a:rPr lang="en-ID" sz="1600" kern="1200" dirty="0" smtClean="0"/>
            <a:t> website </a:t>
          </a:r>
          <a:r>
            <a:rPr lang="en-ID" sz="1600" kern="1200" dirty="0" err="1" smtClean="0"/>
            <a:t>artikel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ID" sz="1600" kern="1200" dirty="0" err="1" smtClean="0"/>
            <a:t>Memasang</a:t>
          </a:r>
          <a:r>
            <a:rPr lang="en-ID" sz="1600" kern="1200" dirty="0" smtClean="0"/>
            <a:t> </a:t>
          </a:r>
          <a:r>
            <a:rPr lang="en-ID" sz="1600" kern="1200" dirty="0" err="1" smtClean="0"/>
            <a:t>lisensi</a:t>
          </a:r>
          <a:r>
            <a:rPr lang="en-ID" sz="1600" kern="1200" dirty="0" smtClean="0"/>
            <a:t> CC BY, CC BY-SA, CC BY-NC, CC-BY-NC-SA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ID" sz="1600" kern="1200" dirty="0" err="1" smtClean="0"/>
            <a:t>Penulis</a:t>
          </a:r>
          <a:r>
            <a:rPr lang="en-ID" sz="1600" kern="1200" dirty="0" smtClean="0"/>
            <a:t> </a:t>
          </a:r>
          <a:r>
            <a:rPr lang="en-ID" sz="1600" kern="1200" dirty="0" err="1" smtClean="0"/>
            <a:t>memegang</a:t>
          </a:r>
          <a:r>
            <a:rPr lang="en-ID" sz="1600" kern="1200" dirty="0" smtClean="0"/>
            <a:t> </a:t>
          </a:r>
          <a:r>
            <a:rPr lang="en-ID" sz="1600" kern="1200" dirty="0" err="1" smtClean="0"/>
            <a:t>hak</a:t>
          </a:r>
          <a:r>
            <a:rPr lang="en-ID" sz="1600" kern="1200" dirty="0" smtClean="0"/>
            <a:t> </a:t>
          </a:r>
          <a:r>
            <a:rPr lang="en-ID" sz="1600" kern="1200" dirty="0" err="1" smtClean="0"/>
            <a:t>cipta</a:t>
          </a:r>
          <a:r>
            <a:rPr lang="en-ID" sz="1600" kern="1200" dirty="0" smtClean="0"/>
            <a:t> </a:t>
          </a:r>
          <a:r>
            <a:rPr lang="en-ID" sz="1600" kern="1200" dirty="0" err="1" smtClean="0"/>
            <a:t>tanpa</a:t>
          </a:r>
          <a:r>
            <a:rPr lang="en-ID" sz="1600" kern="1200" dirty="0" smtClean="0"/>
            <a:t> </a:t>
          </a:r>
          <a:r>
            <a:rPr lang="en-ID" sz="1600" kern="1200" dirty="0" err="1" smtClean="0"/>
            <a:t>batasan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err="1" smtClean="0"/>
            <a:t>Penulis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berhak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unggah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apapun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versi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dari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artikelnya</a:t>
          </a:r>
          <a:r>
            <a:rPr lang="en-US" sz="1600" kern="1200" dirty="0" smtClean="0"/>
            <a:t> (preprint, Accepted manuscript version, published version) </a:t>
          </a:r>
          <a:r>
            <a:rPr lang="en-US" sz="1600" kern="1200" dirty="0" err="1" smtClean="0"/>
            <a:t>ke</a:t>
          </a:r>
          <a:r>
            <a:rPr lang="en-US" sz="1600" kern="1200" dirty="0" smtClean="0"/>
            <a:t> repository </a:t>
          </a:r>
          <a:r>
            <a:rPr lang="en-US" sz="1600" kern="1200" dirty="0" err="1" smtClean="0"/>
            <a:t>institusi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atau</a:t>
          </a:r>
          <a:r>
            <a:rPr lang="en-US" sz="1600" kern="1200" dirty="0" smtClean="0"/>
            <a:t> subject repository (</a:t>
          </a:r>
          <a:r>
            <a:rPr lang="en-US" sz="1600" kern="1200" dirty="0" err="1" smtClean="0"/>
            <a:t>arxiv</a:t>
          </a:r>
          <a:r>
            <a:rPr lang="en-US" sz="1600" kern="1200" dirty="0" smtClean="0"/>
            <a:t>, </a:t>
          </a:r>
          <a:r>
            <a:rPr lang="en-US" sz="1600" kern="1200" dirty="0" err="1" smtClean="0"/>
            <a:t>osf</a:t>
          </a:r>
          <a:r>
            <a:rPr lang="en-US" sz="1600" kern="1200" dirty="0" smtClean="0"/>
            <a:t>, </a:t>
          </a:r>
          <a:r>
            <a:rPr lang="en-US" sz="1600" kern="1200" dirty="0" err="1" smtClean="0"/>
            <a:t>zenodo</a:t>
          </a:r>
          <a:r>
            <a:rPr lang="en-US" sz="1600" kern="1200" dirty="0" smtClean="0"/>
            <a:t>, </a:t>
          </a:r>
          <a:r>
            <a:rPr lang="en-US" sz="1600" kern="1200" dirty="0" err="1" smtClean="0"/>
            <a:t>biorxiv</a:t>
          </a:r>
          <a:r>
            <a:rPr lang="en-US" sz="1600" kern="1200" dirty="0" smtClean="0"/>
            <a:t>, </a:t>
          </a:r>
          <a:r>
            <a:rPr lang="en-US" sz="1600" kern="1200" dirty="0" err="1" smtClean="0"/>
            <a:t>datadryad</a:t>
          </a:r>
          <a:r>
            <a:rPr lang="en-US" sz="1600" kern="1200" dirty="0" smtClean="0"/>
            <a:t>, </a:t>
          </a:r>
          <a:r>
            <a:rPr lang="en-US" sz="1600" kern="1200" dirty="0" err="1" smtClean="0"/>
            <a:t>etc</a:t>
          </a:r>
          <a:r>
            <a:rPr lang="en-US" sz="1600" kern="1200" dirty="0" smtClean="0"/>
            <a:t>)</a:t>
          </a:r>
          <a:endParaRPr lang="en-US" sz="1600" kern="1200" dirty="0"/>
        </a:p>
      </dsp:txBody>
      <dsp:txXfrm>
        <a:off x="5178080" y="616722"/>
        <a:ext cx="4542134" cy="32500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smtClean="0"/>
              <a:pPr/>
              <a:t>1/30/2021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6951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6609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9597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695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1/30/2021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4374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1/30/2021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2919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1/30/2021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4946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376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5876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5641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9445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8A87A34-81AB-432B-8DAE-1953F412C126}" type="datetimeFigureOut">
              <a:rPr lang="en-US" smtClean="0"/>
              <a:pPr/>
              <a:t>1/30/2021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9511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D" dirty="0" smtClean="0"/>
              <a:t>DOAJ (Update)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ID" dirty="0" err="1" smtClean="0"/>
              <a:t>Mochammad</a:t>
            </a:r>
            <a:r>
              <a:rPr lang="en-ID" dirty="0" smtClean="0"/>
              <a:t> </a:t>
            </a:r>
            <a:r>
              <a:rPr lang="en-ID" dirty="0" err="1" smtClean="0"/>
              <a:t>Tanzil</a:t>
            </a:r>
            <a:r>
              <a:rPr lang="en-ID" dirty="0" smtClean="0"/>
              <a:t> </a:t>
            </a:r>
            <a:r>
              <a:rPr lang="en-ID" dirty="0" err="1" smtClean="0"/>
              <a:t>Multazam</a:t>
            </a:r>
            <a:endParaRPr lang="en-ID" dirty="0" smtClean="0"/>
          </a:p>
          <a:p>
            <a:r>
              <a:rPr lang="en-ID" dirty="0" smtClean="0"/>
              <a:t>DOAJ Ambassador </a:t>
            </a:r>
            <a:r>
              <a:rPr lang="en-US" dirty="0" smtClean="0"/>
              <a:t>https</a:t>
            </a:r>
            <a:r>
              <a:rPr lang="en-US" dirty="0"/>
              <a:t>://orcid.org/0000-0002-6373-1199</a:t>
            </a:r>
          </a:p>
        </p:txBody>
      </p:sp>
    </p:spTree>
    <p:extLst>
      <p:ext uri="{BB962C8B-B14F-4D97-AF65-F5344CB8AC3E}">
        <p14:creationId xmlns:p14="http://schemas.microsoft.com/office/powerpoint/2010/main" val="85797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err="1" smtClean="0"/>
              <a:t>Apa</a:t>
            </a:r>
            <a:r>
              <a:rPr lang="en-ID" dirty="0" smtClean="0"/>
              <a:t> yang di </a:t>
            </a:r>
            <a:r>
              <a:rPr lang="en-ID" dirty="0" err="1" smtClean="0"/>
              <a:t>cek</a:t>
            </a:r>
            <a:r>
              <a:rPr lang="en-ID" dirty="0" smtClean="0"/>
              <a:t> </a:t>
            </a:r>
            <a:r>
              <a:rPr lang="en-ID" dirty="0" err="1" smtClean="0"/>
              <a:t>oleh</a:t>
            </a:r>
            <a:r>
              <a:rPr lang="en-ID" dirty="0" smtClean="0"/>
              <a:t> evaluator </a:t>
            </a:r>
            <a:r>
              <a:rPr lang="en-ID" dirty="0" err="1" smtClean="0"/>
              <a:t>doaj</a:t>
            </a:r>
            <a:r>
              <a:rPr lang="en-ID" dirty="0" smtClean="0"/>
              <a:t>?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3279772"/>
              </p:ext>
            </p:extLst>
          </p:nvPr>
        </p:nvGraphicFramePr>
        <p:xfrm>
          <a:off x="1023938" y="2286000"/>
          <a:ext cx="9720262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29360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Basic requirements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1993766"/>
              </p:ext>
            </p:extLst>
          </p:nvPr>
        </p:nvGraphicFramePr>
        <p:xfrm>
          <a:off x="1023938" y="2286000"/>
          <a:ext cx="9720262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48673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err="1" smtClean="0"/>
              <a:t>Syarat</a:t>
            </a:r>
            <a:r>
              <a:rPr lang="en-ID" dirty="0" smtClean="0"/>
              <a:t> minimum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897550"/>
              </p:ext>
            </p:extLst>
          </p:nvPr>
        </p:nvGraphicFramePr>
        <p:xfrm>
          <a:off x="1023938" y="1828800"/>
          <a:ext cx="9720262" cy="4479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34179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err="1" smtClean="0"/>
              <a:t>Syarat</a:t>
            </a:r>
            <a:r>
              <a:rPr lang="en-ID" dirty="0" smtClean="0"/>
              <a:t> minimum (</a:t>
            </a:r>
            <a:r>
              <a:rPr lang="en-ID" dirty="0" err="1" smtClean="0"/>
              <a:t>lanjt</a:t>
            </a:r>
            <a:r>
              <a:rPr lang="en-ID" dirty="0" smtClean="0"/>
              <a:t>.)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0874636"/>
              </p:ext>
            </p:extLst>
          </p:nvPr>
        </p:nvGraphicFramePr>
        <p:xfrm>
          <a:off x="1023938" y="2286000"/>
          <a:ext cx="9720262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57892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err="1"/>
              <a:t>Syarat</a:t>
            </a:r>
            <a:r>
              <a:rPr lang="en-ID" dirty="0"/>
              <a:t> minimum (</a:t>
            </a:r>
            <a:r>
              <a:rPr lang="en-ID" dirty="0" err="1"/>
              <a:t>lanjt</a:t>
            </a:r>
            <a:r>
              <a:rPr lang="en-ID" dirty="0"/>
              <a:t>.)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5053092"/>
              </p:ext>
            </p:extLst>
          </p:nvPr>
        </p:nvGraphicFramePr>
        <p:xfrm>
          <a:off x="1023938" y="1936376"/>
          <a:ext cx="9720262" cy="43723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7501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err="1"/>
              <a:t>Syarat</a:t>
            </a:r>
            <a:r>
              <a:rPr lang="en-ID" dirty="0"/>
              <a:t> minimum (</a:t>
            </a:r>
            <a:r>
              <a:rPr lang="en-ID" dirty="0" err="1"/>
              <a:t>lanjt</a:t>
            </a:r>
            <a:r>
              <a:rPr lang="en-ID" dirty="0"/>
              <a:t>.)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8523479"/>
              </p:ext>
            </p:extLst>
          </p:nvPr>
        </p:nvGraphicFramePr>
        <p:xfrm>
          <a:off x="1023938" y="2286000"/>
          <a:ext cx="9720262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6068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err="1" smtClean="0"/>
              <a:t>Syarat</a:t>
            </a:r>
            <a:r>
              <a:rPr lang="en-ID" dirty="0" smtClean="0"/>
              <a:t> minimum (</a:t>
            </a:r>
            <a:r>
              <a:rPr lang="en-ID" dirty="0" err="1" smtClean="0"/>
              <a:t>Lanjt</a:t>
            </a:r>
            <a:r>
              <a:rPr lang="en-ID" dirty="0" smtClean="0"/>
              <a:t>.)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4618349"/>
              </p:ext>
            </p:extLst>
          </p:nvPr>
        </p:nvGraphicFramePr>
        <p:xfrm>
          <a:off x="1023938" y="2286000"/>
          <a:ext cx="9720262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4837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err="1" smtClean="0"/>
              <a:t>Syarat</a:t>
            </a:r>
            <a:r>
              <a:rPr lang="en-ID" dirty="0" smtClean="0"/>
              <a:t> minimum (</a:t>
            </a:r>
            <a:r>
              <a:rPr lang="en-ID" dirty="0" err="1" smtClean="0"/>
              <a:t>lanjt</a:t>
            </a:r>
            <a:r>
              <a:rPr lang="en-ID" dirty="0" smtClean="0"/>
              <a:t>.)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0129685"/>
              </p:ext>
            </p:extLst>
          </p:nvPr>
        </p:nvGraphicFramePr>
        <p:xfrm>
          <a:off x="1023938" y="2286000"/>
          <a:ext cx="9720262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18552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err="1" smtClean="0"/>
              <a:t>Syarat</a:t>
            </a:r>
            <a:r>
              <a:rPr lang="en-ID" dirty="0" smtClean="0"/>
              <a:t> minimum (</a:t>
            </a:r>
            <a:r>
              <a:rPr lang="en-ID" dirty="0" err="1" smtClean="0"/>
              <a:t>lanjt</a:t>
            </a:r>
            <a:r>
              <a:rPr lang="en-ID" dirty="0" smtClean="0"/>
              <a:t>.)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1942496"/>
              </p:ext>
            </p:extLst>
          </p:nvPr>
        </p:nvGraphicFramePr>
        <p:xfrm>
          <a:off x="1023938" y="1828800"/>
          <a:ext cx="9720262" cy="4479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27894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err="1" smtClean="0"/>
              <a:t>Kunci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02239165"/>
              </p:ext>
            </p:extLst>
          </p:nvPr>
        </p:nvGraphicFramePr>
        <p:xfrm>
          <a:off x="1023938" y="2286000"/>
          <a:ext cx="9720262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32225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Yang </a:t>
            </a:r>
            <a:r>
              <a:rPr lang="en-ID" dirty="0" err="1" smtClean="0"/>
              <a:t>perlu</a:t>
            </a:r>
            <a:r>
              <a:rPr lang="en-ID" dirty="0" smtClean="0"/>
              <a:t> </a:t>
            </a:r>
            <a:r>
              <a:rPr lang="en-ID" dirty="0" err="1" smtClean="0"/>
              <a:t>diwaspadai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7169739"/>
              </p:ext>
            </p:extLst>
          </p:nvPr>
        </p:nvGraphicFramePr>
        <p:xfrm>
          <a:off x="1023938" y="2286000"/>
          <a:ext cx="9720262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21897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Transparent and honest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8217932"/>
              </p:ext>
            </p:extLst>
          </p:nvPr>
        </p:nvGraphicFramePr>
        <p:xfrm>
          <a:off x="1023938" y="2286000"/>
          <a:ext cx="9720262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79243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Hal-</a:t>
            </a:r>
            <a:r>
              <a:rPr lang="en-ID" dirty="0" err="1" smtClean="0"/>
              <a:t>hal</a:t>
            </a:r>
            <a:r>
              <a:rPr lang="en-ID" dirty="0" smtClean="0"/>
              <a:t> yang </a:t>
            </a:r>
            <a:r>
              <a:rPr lang="en-ID" dirty="0" err="1" smtClean="0"/>
              <a:t>sering</a:t>
            </a:r>
            <a:r>
              <a:rPr lang="en-ID" dirty="0" smtClean="0"/>
              <a:t> </a:t>
            </a:r>
            <a:r>
              <a:rPr lang="en-ID" dirty="0" err="1" smtClean="0"/>
              <a:t>menyebabkan</a:t>
            </a:r>
            <a:r>
              <a:rPr lang="en-ID" dirty="0" smtClean="0"/>
              <a:t> </a:t>
            </a:r>
            <a:r>
              <a:rPr lang="en-ID" dirty="0" err="1" smtClean="0"/>
              <a:t>ditolak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6170677"/>
              </p:ext>
            </p:extLst>
          </p:nvPr>
        </p:nvGraphicFramePr>
        <p:xfrm>
          <a:off x="632011" y="1721223"/>
          <a:ext cx="10475259" cy="48140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61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err="1" smtClean="0"/>
              <a:t>Pernyataan</a:t>
            </a:r>
            <a:r>
              <a:rPr lang="en-ID" dirty="0" smtClean="0"/>
              <a:t> </a:t>
            </a:r>
            <a:r>
              <a:rPr lang="en-ID" dirty="0" err="1" smtClean="0"/>
              <a:t>kontradiktif</a:t>
            </a:r>
            <a:r>
              <a:rPr lang="en-ID" dirty="0" smtClean="0"/>
              <a:t> </a:t>
            </a:r>
            <a:r>
              <a:rPr lang="en-ID" dirty="0" err="1" smtClean="0"/>
              <a:t>hak</a:t>
            </a:r>
            <a:r>
              <a:rPr lang="en-ID" dirty="0" smtClean="0"/>
              <a:t> </a:t>
            </a:r>
            <a:r>
              <a:rPr lang="en-ID" dirty="0" err="1" smtClean="0"/>
              <a:t>cipta</a:t>
            </a:r>
            <a:r>
              <a:rPr lang="en-ID" dirty="0" smtClean="0"/>
              <a:t> (1)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Authors who publish with this journal </a:t>
            </a:r>
            <a:r>
              <a:rPr lang="en-US" sz="2400" b="1" u="sng" dirty="0">
                <a:solidFill>
                  <a:srgbClr val="FF0000"/>
                </a:solidFill>
              </a:rPr>
              <a:t>agree to </a:t>
            </a:r>
            <a:r>
              <a:rPr lang="en-US" sz="2400" b="1" u="sng" dirty="0" smtClean="0">
                <a:solidFill>
                  <a:srgbClr val="FF0000"/>
                </a:solidFill>
              </a:rPr>
              <a:t>retain copyright </a:t>
            </a:r>
            <a:r>
              <a:rPr lang="en-US" sz="2400" dirty="0"/>
              <a:t>and grant the journal right of first </a:t>
            </a:r>
            <a:r>
              <a:rPr lang="en-US" sz="2400" dirty="0" smtClean="0"/>
              <a:t>publication with </a:t>
            </a:r>
            <a:r>
              <a:rPr lang="en-US" sz="2400" dirty="0"/>
              <a:t>the work simultaneously licensed under a </a:t>
            </a:r>
            <a:r>
              <a:rPr lang="en-US" sz="2400" dirty="0" err="1" smtClean="0"/>
              <a:t>Lisensi</a:t>
            </a:r>
            <a:r>
              <a:rPr lang="en-US" sz="2400" dirty="0" smtClean="0"/>
              <a:t> Creative </a:t>
            </a:r>
            <a:r>
              <a:rPr lang="en-US" sz="2400" dirty="0"/>
              <a:t>Commons </a:t>
            </a:r>
            <a:r>
              <a:rPr lang="en-US" sz="2400" dirty="0" err="1"/>
              <a:t>Atribusi-BerbagiSerupa</a:t>
            </a:r>
            <a:r>
              <a:rPr lang="en-US" sz="2400" dirty="0"/>
              <a:t> </a:t>
            </a:r>
            <a:r>
              <a:rPr lang="en-US" sz="2400" dirty="0" smtClean="0"/>
              <a:t>4.0 </a:t>
            </a:r>
            <a:r>
              <a:rPr lang="en-US" sz="2400" dirty="0" err="1" smtClean="0"/>
              <a:t>Internasional</a:t>
            </a:r>
            <a:r>
              <a:rPr lang="en-US" sz="2400" dirty="0" smtClean="0"/>
              <a:t> </a:t>
            </a:r>
            <a:r>
              <a:rPr lang="en-US" sz="2400" dirty="0"/>
              <a:t>Authors are able to enter into separate, </a:t>
            </a:r>
            <a:r>
              <a:rPr lang="en-US" sz="2400" dirty="0" smtClean="0"/>
              <a:t> additional </a:t>
            </a:r>
            <a:r>
              <a:rPr lang="en-US" sz="2400" dirty="0"/>
              <a:t>contractual arrangements for </a:t>
            </a:r>
            <a:r>
              <a:rPr lang="en-US" sz="2400" dirty="0" smtClean="0"/>
              <a:t>the non-exclusive </a:t>
            </a:r>
            <a:r>
              <a:rPr lang="en-US" sz="2400" dirty="0"/>
              <a:t>distribution of the journal's </a:t>
            </a:r>
            <a:r>
              <a:rPr lang="en-US" sz="2400" dirty="0" smtClean="0"/>
              <a:t>published version </a:t>
            </a:r>
            <a:r>
              <a:rPr lang="en-US" sz="2400" dirty="0"/>
              <a:t>of the work (e.g., post it to an </a:t>
            </a:r>
            <a:r>
              <a:rPr lang="en-US" sz="2400" dirty="0" smtClean="0"/>
              <a:t>institutional repository </a:t>
            </a:r>
            <a:r>
              <a:rPr lang="en-US" sz="2400" dirty="0"/>
              <a:t>or publish it in a book), with </a:t>
            </a:r>
            <a:r>
              <a:rPr lang="en-US" sz="2400" dirty="0" smtClean="0"/>
              <a:t>an acknowledgement </a:t>
            </a:r>
            <a:r>
              <a:rPr lang="en-US" sz="2400" dirty="0"/>
              <a:t>of its initial publication in </a:t>
            </a:r>
            <a:r>
              <a:rPr lang="en-US" sz="2400" dirty="0" smtClean="0"/>
              <a:t>this journal</a:t>
            </a:r>
            <a:r>
              <a:rPr lang="en-US" sz="2400" dirty="0"/>
              <a:t>. </a:t>
            </a:r>
            <a:r>
              <a:rPr lang="en-US" sz="2400" u="sng" dirty="0">
                <a:solidFill>
                  <a:srgbClr val="FF0000"/>
                </a:solidFill>
              </a:rPr>
              <a:t>Authors should sign copyright </a:t>
            </a:r>
            <a:r>
              <a:rPr lang="en-US" sz="2400" u="sng" dirty="0" smtClean="0">
                <a:solidFill>
                  <a:srgbClr val="FF0000"/>
                </a:solidFill>
              </a:rPr>
              <a:t>transfer agreement </a:t>
            </a:r>
            <a:r>
              <a:rPr lang="en-US" sz="2400" dirty="0"/>
              <a:t>when they have approved the final </a:t>
            </a:r>
            <a:r>
              <a:rPr lang="en-US" sz="2400" dirty="0" smtClean="0"/>
              <a:t>proofs sent </a:t>
            </a:r>
            <a:r>
              <a:rPr lang="en-US" sz="2400" dirty="0"/>
              <a:t>by </a:t>
            </a:r>
            <a:r>
              <a:rPr lang="en-US" sz="2400" dirty="0" smtClean="0"/>
              <a:t>XXXXX prior </a:t>
            </a:r>
            <a:r>
              <a:rPr lang="en-US" sz="2400" dirty="0"/>
              <a:t>the publication</a:t>
            </a:r>
          </a:p>
        </p:txBody>
      </p:sp>
    </p:spTree>
    <p:extLst>
      <p:ext uri="{BB962C8B-B14F-4D97-AF65-F5344CB8AC3E}">
        <p14:creationId xmlns:p14="http://schemas.microsoft.com/office/powerpoint/2010/main" val="13886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err="1" smtClean="0"/>
              <a:t>Pernyataan</a:t>
            </a:r>
            <a:r>
              <a:rPr lang="en-ID" dirty="0" smtClean="0"/>
              <a:t> </a:t>
            </a:r>
            <a:r>
              <a:rPr lang="en-ID" dirty="0" err="1" smtClean="0"/>
              <a:t>kontradiktif</a:t>
            </a:r>
            <a:r>
              <a:rPr lang="en-ID" dirty="0" smtClean="0"/>
              <a:t> </a:t>
            </a:r>
            <a:r>
              <a:rPr lang="en-ID" dirty="0" err="1" smtClean="0"/>
              <a:t>hak</a:t>
            </a:r>
            <a:r>
              <a:rPr lang="en-ID" dirty="0" smtClean="0"/>
              <a:t> </a:t>
            </a:r>
            <a:r>
              <a:rPr lang="en-ID" dirty="0" err="1" smtClean="0"/>
              <a:t>cipta</a:t>
            </a:r>
            <a:r>
              <a:rPr lang="en-ID" dirty="0" smtClean="0"/>
              <a:t>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Abstract page:</a:t>
            </a:r>
          </a:p>
          <a:p>
            <a:r>
              <a:rPr lang="en-US" b="1" u="sng" dirty="0">
                <a:solidFill>
                  <a:srgbClr val="FF0000"/>
                </a:solidFill>
              </a:rPr>
              <a:t>Copyright (c) 2018 </a:t>
            </a:r>
            <a:r>
              <a:rPr lang="en-US" b="1" u="sng" dirty="0" err="1">
                <a:solidFill>
                  <a:srgbClr val="FF0000"/>
                </a:solidFill>
              </a:rPr>
              <a:t>Jurnal</a:t>
            </a:r>
            <a:r>
              <a:rPr lang="en-US" b="1" u="sng" dirty="0">
                <a:solidFill>
                  <a:srgbClr val="FF0000"/>
                </a:solidFill>
              </a:rPr>
              <a:t> </a:t>
            </a:r>
            <a:r>
              <a:rPr lang="en-US" b="1" u="sng" dirty="0" err="1">
                <a:solidFill>
                  <a:srgbClr val="FF0000"/>
                </a:solidFill>
              </a:rPr>
              <a:t>Komunikator</a:t>
            </a:r>
            <a:r>
              <a:rPr lang="en-US" b="1" u="sng" dirty="0">
                <a:solidFill>
                  <a:srgbClr val="FF0000"/>
                </a:solidFill>
              </a:rPr>
              <a:t> </a:t>
            </a:r>
            <a:endParaRPr lang="en-US" b="1" u="sng" dirty="0" smtClean="0">
              <a:solidFill>
                <a:srgbClr val="FF0000"/>
              </a:solidFill>
            </a:endParaRPr>
          </a:p>
          <a:p>
            <a:endParaRPr lang="en-US" dirty="0"/>
          </a:p>
          <a:p>
            <a:r>
              <a:rPr lang="en-US" b="1" dirty="0"/>
              <a:t>Copyright Policy:</a:t>
            </a:r>
          </a:p>
          <a:p>
            <a:r>
              <a:rPr lang="en-US" dirty="0"/>
              <a:t>Authors who publish with this journal </a:t>
            </a:r>
            <a:r>
              <a:rPr lang="en-US" b="1" u="sng" dirty="0">
                <a:solidFill>
                  <a:srgbClr val="FF0000"/>
                </a:solidFill>
              </a:rPr>
              <a:t>agree </a:t>
            </a:r>
            <a:r>
              <a:rPr lang="en-US" b="1" u="sng" dirty="0" smtClean="0">
                <a:solidFill>
                  <a:srgbClr val="FF0000"/>
                </a:solidFill>
              </a:rPr>
              <a:t>to retain </a:t>
            </a:r>
            <a:r>
              <a:rPr lang="en-US" b="1" u="sng" dirty="0">
                <a:solidFill>
                  <a:srgbClr val="FF0000"/>
                </a:solidFill>
              </a:rPr>
              <a:t>copyright </a:t>
            </a:r>
            <a:r>
              <a:rPr lang="en-US" dirty="0"/>
              <a:t>and grant the journal right </a:t>
            </a:r>
            <a:r>
              <a:rPr lang="en-US" dirty="0" smtClean="0"/>
              <a:t>of first </a:t>
            </a:r>
            <a:r>
              <a:rPr lang="en-US" dirty="0"/>
              <a:t>publication with the work simultaneously</a:t>
            </a:r>
          </a:p>
        </p:txBody>
      </p:sp>
    </p:spTree>
    <p:extLst>
      <p:ext uri="{BB962C8B-B14F-4D97-AF65-F5344CB8AC3E}">
        <p14:creationId xmlns:p14="http://schemas.microsoft.com/office/powerpoint/2010/main" val="2969137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Best practice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D" sz="3200" dirty="0" smtClean="0"/>
              <a:t>1. </a:t>
            </a:r>
            <a:r>
              <a:rPr lang="en-ID" sz="3200" dirty="0" err="1"/>
              <a:t>M</a:t>
            </a:r>
            <a:r>
              <a:rPr lang="en-ID" sz="3200" dirty="0" err="1" smtClean="0"/>
              <a:t>asukkan</a:t>
            </a:r>
            <a:r>
              <a:rPr lang="en-ID" sz="3200" dirty="0" smtClean="0"/>
              <a:t> </a:t>
            </a:r>
            <a:r>
              <a:rPr lang="en-ID" sz="3200" dirty="0" err="1" smtClean="0"/>
              <a:t>lisensi</a:t>
            </a:r>
            <a:r>
              <a:rPr lang="en-ID" sz="3200" dirty="0" smtClean="0"/>
              <a:t> </a:t>
            </a:r>
            <a:r>
              <a:rPr lang="en-ID" sz="3200" dirty="0" err="1" smtClean="0"/>
              <a:t>dan</a:t>
            </a:r>
            <a:r>
              <a:rPr lang="en-ID" sz="3200" dirty="0" smtClean="0"/>
              <a:t> copyright di </a:t>
            </a:r>
            <a:r>
              <a:rPr lang="en-ID" sz="3200" dirty="0" err="1" smtClean="0"/>
              <a:t>halaman</a:t>
            </a:r>
            <a:r>
              <a:rPr lang="en-ID" sz="3200" dirty="0" smtClean="0"/>
              <a:t> </a:t>
            </a:r>
            <a:r>
              <a:rPr lang="en-ID" sz="3200" dirty="0" err="1" smtClean="0"/>
              <a:t>awal</a:t>
            </a:r>
            <a:r>
              <a:rPr lang="en-ID" sz="3200" dirty="0" smtClean="0"/>
              <a:t> </a:t>
            </a:r>
            <a:r>
              <a:rPr lang="en-ID" sz="3200" dirty="0" err="1" smtClean="0"/>
              <a:t>fulltext</a:t>
            </a:r>
            <a:r>
              <a:rPr lang="en-ID" sz="3200" dirty="0" smtClean="0"/>
              <a:t> </a:t>
            </a:r>
            <a:r>
              <a:rPr lang="en-ID" sz="3200" dirty="0" err="1" smtClean="0"/>
              <a:t>artikel</a:t>
            </a:r>
            <a:endParaRPr lang="en-ID" sz="3200" dirty="0" smtClean="0"/>
          </a:p>
          <a:p>
            <a:r>
              <a:rPr lang="en-ID" sz="3200" dirty="0" smtClean="0"/>
              <a:t>2. </a:t>
            </a:r>
            <a:r>
              <a:rPr lang="en-ID" sz="3200" dirty="0" err="1"/>
              <a:t>P</a:t>
            </a:r>
            <a:r>
              <a:rPr lang="en-ID" sz="3200" dirty="0" err="1" smtClean="0"/>
              <a:t>astikan</a:t>
            </a:r>
            <a:r>
              <a:rPr lang="en-ID" sz="3200" dirty="0" smtClean="0"/>
              <a:t> </a:t>
            </a:r>
            <a:r>
              <a:rPr lang="en-ID" sz="3200" dirty="0" err="1" smtClean="0"/>
              <a:t>tidak</a:t>
            </a:r>
            <a:r>
              <a:rPr lang="en-ID" sz="3200" dirty="0" smtClean="0"/>
              <a:t> </a:t>
            </a:r>
            <a:r>
              <a:rPr lang="en-ID" sz="3200" dirty="0" err="1" smtClean="0"/>
              <a:t>terjadi</a:t>
            </a:r>
            <a:r>
              <a:rPr lang="en-ID" sz="3200" dirty="0" smtClean="0"/>
              <a:t> </a:t>
            </a:r>
            <a:r>
              <a:rPr lang="en-ID" sz="3200" dirty="0" err="1" smtClean="0"/>
              <a:t>konflik</a:t>
            </a:r>
            <a:endParaRPr lang="en-ID" sz="3200" dirty="0" smtClean="0"/>
          </a:p>
          <a:p>
            <a:r>
              <a:rPr lang="en-ID" sz="3200" dirty="0" smtClean="0"/>
              <a:t>3. Recommended policy: “Author continues to retain the copyright if the article is published in this journal. The publisher will only need publishing rights”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440033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DOAJ Green tick </a:t>
            </a:r>
            <a:r>
              <a:rPr lang="en-ID" dirty="0" err="1" smtClean="0"/>
              <a:t>dan</a:t>
            </a:r>
            <a:r>
              <a:rPr lang="en-ID" dirty="0" smtClean="0"/>
              <a:t> Seal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0845971"/>
              </p:ext>
            </p:extLst>
          </p:nvPr>
        </p:nvGraphicFramePr>
        <p:xfrm>
          <a:off x="1023938" y="2286000"/>
          <a:ext cx="9720262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7479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err="1" smtClean="0"/>
              <a:t>Pertanyaan</a:t>
            </a:r>
            <a:r>
              <a:rPr lang="en-ID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60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897</TotalTime>
  <Words>891</Words>
  <Application>Microsoft Office PowerPoint</Application>
  <PresentationFormat>Widescreen</PresentationFormat>
  <Paragraphs>118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Tw Cen MT</vt:lpstr>
      <vt:lpstr>Tw Cen MT Condensed</vt:lpstr>
      <vt:lpstr>Wingdings 3</vt:lpstr>
      <vt:lpstr>Integral</vt:lpstr>
      <vt:lpstr>DOAJ (Update)</vt:lpstr>
      <vt:lpstr>Apa yang di cek oleh evaluator doaj?</vt:lpstr>
      <vt:lpstr>Basic requirements</vt:lpstr>
      <vt:lpstr>Syarat minimum</vt:lpstr>
      <vt:lpstr>Syarat minimum (lanjt.)</vt:lpstr>
      <vt:lpstr>Syarat minimum (lanjt.)</vt:lpstr>
      <vt:lpstr>Syarat minimum (lanjt.)</vt:lpstr>
      <vt:lpstr>Syarat minimum (Lanjt.)</vt:lpstr>
      <vt:lpstr>Syarat minimum (lanjt.)</vt:lpstr>
      <vt:lpstr>Syarat minimum (lanjt.)</vt:lpstr>
      <vt:lpstr>Kunci</vt:lpstr>
      <vt:lpstr>Yang perlu diwaspadai</vt:lpstr>
      <vt:lpstr>Transparent and honest</vt:lpstr>
      <vt:lpstr>Hal-hal yang sering menyebabkan ditolak</vt:lpstr>
      <vt:lpstr>Pernyataan kontradiktif hak cipta (1)</vt:lpstr>
      <vt:lpstr>Pernyataan kontradiktif hak cipta (2)</vt:lpstr>
      <vt:lpstr>Best practice</vt:lpstr>
      <vt:lpstr>DOAJ Green tick dan Seal</vt:lpstr>
      <vt:lpstr>Pertanyaan?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DOAJ</dc:title>
  <dc:creator>Windows User</dc:creator>
  <cp:lastModifiedBy>Tanzil Multazam</cp:lastModifiedBy>
  <cp:revision>29</cp:revision>
  <dcterms:created xsi:type="dcterms:W3CDTF">2018-11-16T23:21:17Z</dcterms:created>
  <dcterms:modified xsi:type="dcterms:W3CDTF">2021-01-30T02:00:19Z</dcterms:modified>
</cp:coreProperties>
</file>